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22" Type="http://schemas.openxmlformats.org/officeDocument/2006/relationships/slide" Target="slides/slide17.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hingiverse.com/walter/about" TargetMode="External"/><Relationship Id="rId3" Type="http://schemas.openxmlformats.org/officeDocument/2006/relationships/hyperlink" Target="https://www.tinkercad.com/"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shapeways.com/"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printables.com/de/model/31049-tintin-bust"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raftbot.com/"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1e3bd15dec6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1e3bd15dec6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2cd7b9bee0e_0_27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g2cd7b9bee0e_0_2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2cd7b9bee0e_0_15: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g2cd7b9bee0e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2cd7b9bee0e_0_9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 name="Google Shape;196;g2cd7b9bee0e_0_92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chemeClr val="hlink"/>
              </a:buClr>
              <a:buSzPts val="1200"/>
              <a:buFont typeface="Calibri"/>
              <a:buNone/>
            </a:pPr>
            <a:r>
              <a:rPr lang="de" u="sng">
                <a:solidFill>
                  <a:schemeClr val="hlink"/>
                </a:solidFill>
                <a:hlinkClick r:id="rId2"/>
              </a:rPr>
              <a:t>https://www.thingiverse.com/walter/about</a:t>
            </a:r>
            <a:endParaRPr/>
          </a:p>
          <a:p>
            <a:pPr indent="0" lvl="0" marL="0" rtl="0" algn="l">
              <a:spcBef>
                <a:spcPts val="0"/>
              </a:spcBef>
              <a:spcAft>
                <a:spcPts val="0"/>
              </a:spcAft>
              <a:buClr>
                <a:schemeClr val="hlink"/>
              </a:buClr>
              <a:buSzPts val="1200"/>
              <a:buFont typeface="Calibri"/>
              <a:buNone/>
            </a:pPr>
            <a:r>
              <a:rPr lang="de" u="sng">
                <a:solidFill>
                  <a:schemeClr val="hlink"/>
                </a:solidFill>
                <a:hlinkClick r:id="rId3"/>
              </a:rPr>
              <a:t>https://www.tinkercad.com/</a:t>
            </a:r>
            <a:endParaRPr/>
          </a:p>
          <a:p>
            <a:pPr indent="0" lvl="0" marL="0" rtl="0" algn="l">
              <a:spcBef>
                <a:spcPts val="0"/>
              </a:spcBef>
              <a:spcAft>
                <a:spcPts val="0"/>
              </a:spcAft>
              <a:buNone/>
            </a:pPr>
            <a:r>
              <a:t/>
            </a:r>
            <a:endParaRPr/>
          </a:p>
        </p:txBody>
      </p:sp>
      <p:sp>
        <p:nvSpPr>
          <p:cNvPr id="197" name="Google Shape;197;g2cd7b9bee0e_0_92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de"/>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cd7b9bee0e_0_6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3" name="Google Shape;213;g2cd7b9bee0e_0_66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hlink"/>
              </a:buClr>
              <a:buSzPts val="1200"/>
              <a:buFont typeface="Calibri"/>
              <a:buNone/>
            </a:pPr>
            <a:r>
              <a:rPr lang="de" u="sng">
                <a:solidFill>
                  <a:schemeClr val="hlink"/>
                </a:solidFill>
                <a:hlinkClick r:id="rId2"/>
              </a:rPr>
              <a:t>https://www.shapeways.com/</a:t>
            </a:r>
            <a:endParaRPr/>
          </a:p>
          <a:p>
            <a:pPr indent="0" lvl="0" marL="0" rtl="0" algn="l">
              <a:spcBef>
                <a:spcPts val="0"/>
              </a:spcBef>
              <a:spcAft>
                <a:spcPts val="0"/>
              </a:spcAft>
              <a:buNone/>
            </a:pPr>
            <a:r>
              <a:t/>
            </a:r>
            <a:endParaRPr/>
          </a:p>
        </p:txBody>
      </p:sp>
      <p:sp>
        <p:nvSpPr>
          <p:cNvPr id="214" name="Google Shape;214;g2cd7b9bee0e_0_66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de"/>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2cd7b9bee0e_0_671: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de" u="sng">
                <a:solidFill>
                  <a:schemeClr val="hlink"/>
                </a:solidFill>
                <a:hlinkClick r:id="rId2"/>
              </a:rPr>
              <a:t>https://www.printables.com/de/model/31049-tintin-bust</a:t>
            </a:r>
            <a:endParaRPr/>
          </a:p>
          <a:p>
            <a:pPr indent="0" lvl="0" marL="0" rtl="0" algn="l">
              <a:spcBef>
                <a:spcPts val="0"/>
              </a:spcBef>
              <a:spcAft>
                <a:spcPts val="0"/>
              </a:spcAft>
              <a:buNone/>
            </a:pPr>
            <a:r>
              <a:t/>
            </a:r>
            <a:endParaRPr/>
          </a:p>
        </p:txBody>
      </p:sp>
      <p:sp>
        <p:nvSpPr>
          <p:cNvPr id="221" name="Google Shape;221;g2cd7b9bee0e_0_6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2cd7b9bee0e_0_113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g2cd7b9bee0e_0_11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2cd7b9bee0e_0_68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g2cd7b9bee0e_0_6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2cd7b9bee0e_0_72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g2cd7b9bee0e_0_7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2cd7b9bee0e_0_477: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g2cd7b9bee0e_0_4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2cd7b9bee0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2cd7b9bee0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25723762d4a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25723762d4a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2901e73beb4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2901e73beb4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25723762d4a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25723762d4a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2901e73beb4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2901e73beb4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cd7b9bee0e_0_2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cd7b9bee0e_0_2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cd7b9bee0e_0_2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 name="Google Shape;116;g2cd7b9bee0e_0_24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hlink"/>
              </a:buClr>
              <a:buSzPts val="1200"/>
              <a:buFont typeface="Arial"/>
              <a:buNone/>
            </a:pPr>
            <a:r>
              <a:rPr lang="de" u="sng">
                <a:solidFill>
                  <a:schemeClr val="hlink"/>
                </a:solidFill>
                <a:latin typeface="Arial"/>
                <a:ea typeface="Arial"/>
                <a:cs typeface="Arial"/>
                <a:sym typeface="Arial"/>
                <a:hlinkClick r:id="rId2"/>
              </a:rPr>
              <a:t>https://craftbot.com/</a:t>
            </a:r>
            <a:endParaRPr/>
          </a:p>
          <a:p>
            <a:pPr indent="0" lvl="0" marL="0" rtl="0" algn="l">
              <a:spcBef>
                <a:spcPts val="0"/>
              </a:spcBef>
              <a:spcAft>
                <a:spcPts val="0"/>
              </a:spcAft>
              <a:buNone/>
            </a:pPr>
            <a:r>
              <a:t/>
            </a:r>
            <a:endParaRPr/>
          </a:p>
        </p:txBody>
      </p:sp>
      <p:sp>
        <p:nvSpPr>
          <p:cNvPr id="117" name="Google Shape;117;g2cd7b9bee0e_0_24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de"/>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2cd7b9bee0e_0_26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g2cd7b9bee0e_0_2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und Inhal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575072" y="622313"/>
            <a:ext cx="7993800" cy="6720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2" name="Google Shape;52;p13"/>
          <p:cNvSpPr txBox="1"/>
          <p:nvPr>
            <p:ph idx="1" type="body"/>
          </p:nvPr>
        </p:nvSpPr>
        <p:spPr>
          <a:xfrm>
            <a:off x="575072" y="1396603"/>
            <a:ext cx="7993800" cy="3416100"/>
          </a:xfrm>
          <a:prstGeom prst="rect">
            <a:avLst/>
          </a:prstGeom>
          <a:noFill/>
          <a:ln>
            <a:noFill/>
          </a:ln>
        </p:spPr>
        <p:txBody>
          <a:bodyPr anchorCtr="0" anchor="t" bIns="0" lIns="0" spcFirstLastPara="1" rIns="0" wrap="square" tIns="0">
            <a:noAutofit/>
          </a:bodyPr>
          <a:lstStyle>
            <a:lvl1pPr indent="-317500" lvl="0" marL="457200" rtl="0" algn="l">
              <a:lnSpc>
                <a:spcPct val="115000"/>
              </a:lnSpc>
              <a:spcBef>
                <a:spcPts val="0"/>
              </a:spcBef>
              <a:spcAft>
                <a:spcPts val="0"/>
              </a:spcAft>
              <a:buClr>
                <a:schemeClr val="dk1"/>
              </a:buClr>
              <a:buSzPts val="1400"/>
              <a:buChar char="●"/>
              <a:defRPr/>
            </a:lvl1pPr>
            <a:lvl2pPr indent="-317500" lvl="1" marL="914400" rtl="0" algn="l">
              <a:lnSpc>
                <a:spcPct val="115000"/>
              </a:lnSpc>
              <a:spcBef>
                <a:spcPts val="1200"/>
              </a:spcBef>
              <a:spcAft>
                <a:spcPts val="0"/>
              </a:spcAft>
              <a:buClr>
                <a:schemeClr val="dk1"/>
              </a:buClr>
              <a:buSzPts val="1400"/>
              <a:buChar char="○"/>
              <a:defRPr/>
            </a:lvl2pPr>
            <a:lvl3pPr indent="-317500" lvl="2" marL="1371600" rtl="0" algn="l">
              <a:lnSpc>
                <a:spcPct val="115000"/>
              </a:lnSpc>
              <a:spcBef>
                <a:spcPts val="1200"/>
              </a:spcBef>
              <a:spcAft>
                <a:spcPts val="0"/>
              </a:spcAft>
              <a:buClr>
                <a:schemeClr val="dk1"/>
              </a:buClr>
              <a:buSzPts val="1400"/>
              <a:buChar char="■"/>
              <a:defRPr/>
            </a:lvl3pPr>
            <a:lvl4pPr indent="-317500" lvl="3" marL="1828800" rtl="0" algn="l">
              <a:lnSpc>
                <a:spcPct val="115000"/>
              </a:lnSpc>
              <a:spcBef>
                <a:spcPts val="1200"/>
              </a:spcBef>
              <a:spcAft>
                <a:spcPts val="0"/>
              </a:spcAft>
              <a:buClr>
                <a:schemeClr val="dk1"/>
              </a:buClr>
              <a:buSzPts val="1400"/>
              <a:buChar char="●"/>
              <a:defRPr/>
            </a:lvl4pPr>
            <a:lvl5pPr indent="-317500" lvl="4" marL="2286000" rtl="0" algn="l">
              <a:lnSpc>
                <a:spcPct val="115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53" name="Google Shape;53;p13"/>
          <p:cNvSpPr txBox="1"/>
          <p:nvPr>
            <p:ph idx="10" type="dt"/>
          </p:nvPr>
        </p:nvSpPr>
        <p:spPr>
          <a:xfrm>
            <a:off x="7839363" y="317879"/>
            <a:ext cx="729600" cy="147600"/>
          </a:xfrm>
          <a:prstGeom prst="rect">
            <a:avLst/>
          </a:prstGeom>
          <a:noFill/>
          <a:ln>
            <a:noFill/>
          </a:ln>
        </p:spPr>
        <p:txBody>
          <a:bodyPr anchorCtr="0" anchor="t" bIns="0" lIns="0" spcFirstLastPara="1" rIns="0" wrap="square" tIns="0">
            <a:noAutofit/>
          </a:bodyPr>
          <a:lstStyle>
            <a:lvl1pPr lvl="0" rtl="0" algn="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4" name="Google Shape;54;p13"/>
          <p:cNvSpPr txBox="1"/>
          <p:nvPr>
            <p:ph idx="11" type="ftr"/>
          </p:nvPr>
        </p:nvSpPr>
        <p:spPr>
          <a:xfrm>
            <a:off x="575072" y="317879"/>
            <a:ext cx="7237800" cy="147600"/>
          </a:xfrm>
          <a:prstGeom prst="rect">
            <a:avLst/>
          </a:prstGeom>
          <a:noFill/>
          <a:ln>
            <a:noFill/>
          </a:ln>
        </p:spPr>
        <p:txBody>
          <a:bodyPr anchorCtr="0" anchor="t" bIns="0" lIns="0" spcFirstLastPara="1" rIns="0" wrap="square" tIns="0">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55" name="Google Shape;55;p13"/>
          <p:cNvSpPr txBox="1"/>
          <p:nvPr>
            <p:ph idx="12" type="sldNum"/>
          </p:nvPr>
        </p:nvSpPr>
        <p:spPr>
          <a:xfrm>
            <a:off x="278523" y="317879"/>
            <a:ext cx="270000" cy="147600"/>
          </a:xfrm>
          <a:prstGeom prst="rect">
            <a:avLst/>
          </a:prstGeom>
          <a:noFill/>
          <a:ln>
            <a:noFill/>
          </a:ln>
        </p:spPr>
        <p:txBody>
          <a:bodyPr anchorCtr="0" anchor="t" bIns="0" lIns="0" spcFirstLastPara="1" rIns="0" wrap="square" tIns="0">
            <a:noAutofit/>
          </a:bodyPr>
          <a:lstStyle>
            <a:lvl1pPr indent="0" lvl="0" marL="0" rtl="0" algn="l">
              <a:spcBef>
                <a:spcPts val="0"/>
              </a:spcBef>
              <a:buNone/>
              <a:defRPr/>
            </a:lvl1pPr>
            <a:lvl2pPr indent="0" lvl="1" marL="0" rtl="0" algn="l">
              <a:spcBef>
                <a:spcPts val="0"/>
              </a:spcBef>
              <a:buNone/>
              <a:defRPr/>
            </a:lvl2pPr>
            <a:lvl3pPr indent="0" lvl="2" marL="0" rtl="0" algn="l">
              <a:spcBef>
                <a:spcPts val="0"/>
              </a:spcBef>
              <a:buNone/>
              <a:defRPr/>
            </a:lvl3pPr>
            <a:lvl4pPr indent="0" lvl="3" marL="0" rtl="0" algn="l">
              <a:spcBef>
                <a:spcPts val="0"/>
              </a:spcBef>
              <a:buNone/>
              <a:defRPr/>
            </a:lvl4pPr>
            <a:lvl5pPr indent="0" lvl="4" marL="0" rtl="0" algn="l">
              <a:spcBef>
                <a:spcPts val="0"/>
              </a:spcBef>
              <a:buNone/>
              <a:defRPr/>
            </a:lvl5pPr>
            <a:lvl6pPr indent="0" lvl="5" marL="0" rtl="0" algn="l">
              <a:spcBef>
                <a:spcPts val="0"/>
              </a:spcBef>
              <a:buNone/>
              <a:defRPr/>
            </a:lvl6pPr>
            <a:lvl7pPr indent="0" lvl="6" marL="0" rtl="0" algn="l">
              <a:spcBef>
                <a:spcPts val="0"/>
              </a:spcBef>
              <a:buNone/>
              <a:defRPr/>
            </a:lvl7pPr>
            <a:lvl8pPr indent="0" lvl="7" marL="0" rtl="0" algn="l">
              <a:spcBef>
                <a:spcPts val="0"/>
              </a:spcBef>
              <a:buNone/>
              <a:defRPr/>
            </a:lvl8pPr>
            <a:lvl9pPr indent="0" lvl="8" marL="0" rtl="0" algn="l">
              <a:spcBef>
                <a:spcPts val="0"/>
              </a:spcBef>
              <a:buNone/>
              <a:defRPr/>
            </a:lvl9p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renner ohne Bild 2">
  <p:cSld name="Trenner ohne Bild 2">
    <p:spTree>
      <p:nvGrpSpPr>
        <p:cNvPr id="56" name="Shape 56"/>
        <p:cNvGrpSpPr/>
        <p:nvPr/>
      </p:nvGrpSpPr>
      <p:grpSpPr>
        <a:xfrm>
          <a:off x="0" y="0"/>
          <a:ext cx="0" cy="0"/>
          <a:chOff x="0" y="0"/>
          <a:chExt cx="0" cy="0"/>
        </a:xfrm>
      </p:grpSpPr>
      <p:pic>
        <p:nvPicPr>
          <p:cNvPr id="57" name="Google Shape;57;p14"/>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58" name="Google Shape;58;p14"/>
          <p:cNvSpPr txBox="1"/>
          <p:nvPr>
            <p:ph type="title"/>
          </p:nvPr>
        </p:nvSpPr>
        <p:spPr>
          <a:xfrm>
            <a:off x="575072" y="3561003"/>
            <a:ext cx="5995200" cy="1251600"/>
          </a:xfrm>
          <a:prstGeom prst="rect">
            <a:avLst/>
          </a:prstGeom>
          <a:noFill/>
          <a:ln>
            <a:noFill/>
          </a:ln>
        </p:spPr>
        <p:txBody>
          <a:bodyPr anchorCtr="0" anchor="t" bIns="0" lIns="0" spcFirstLastPara="1" rIns="0" wrap="square" tIns="0">
            <a:noAutofit/>
          </a:bodyPr>
          <a:lstStyle>
            <a:lvl1pPr lvl="0" rtl="0" algn="l">
              <a:lnSpc>
                <a:spcPct val="90000"/>
              </a:lnSpc>
              <a:spcBef>
                <a:spcPts val="0"/>
              </a:spcBef>
              <a:spcAft>
                <a:spcPts val="0"/>
              </a:spcAft>
              <a:buClr>
                <a:schemeClr val="dk1"/>
              </a:buClr>
              <a:buSzPts val="3400"/>
              <a:buFont typeface="Arial"/>
              <a:buNone/>
              <a:defRPr sz="3400">
                <a:latin typeface="Arial"/>
                <a:ea typeface="Arial"/>
                <a:cs typeface="Arial"/>
                <a:sym typeface="Aria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9" name="Google Shape;59;p14"/>
          <p:cNvSpPr txBox="1"/>
          <p:nvPr>
            <p:ph idx="10" type="dt"/>
          </p:nvPr>
        </p:nvSpPr>
        <p:spPr>
          <a:xfrm>
            <a:off x="7839363" y="317879"/>
            <a:ext cx="729600" cy="147600"/>
          </a:xfrm>
          <a:prstGeom prst="rect">
            <a:avLst/>
          </a:prstGeom>
          <a:noFill/>
          <a:ln>
            <a:noFill/>
          </a:ln>
        </p:spPr>
        <p:txBody>
          <a:bodyPr anchorCtr="0" anchor="t" bIns="0" lIns="0" spcFirstLastPara="1" rIns="0" wrap="square" tIns="0">
            <a:noAutofit/>
          </a:bodyPr>
          <a:lstStyle>
            <a:lvl1pPr lvl="0" rtl="0" algn="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60" name="Google Shape;60;p14"/>
          <p:cNvSpPr txBox="1"/>
          <p:nvPr>
            <p:ph idx="11" type="ftr"/>
          </p:nvPr>
        </p:nvSpPr>
        <p:spPr>
          <a:xfrm>
            <a:off x="575072" y="317879"/>
            <a:ext cx="7237800" cy="147600"/>
          </a:xfrm>
          <a:prstGeom prst="rect">
            <a:avLst/>
          </a:prstGeom>
          <a:noFill/>
          <a:ln>
            <a:noFill/>
          </a:ln>
        </p:spPr>
        <p:txBody>
          <a:bodyPr anchorCtr="0" anchor="t" bIns="0" lIns="0" spcFirstLastPara="1" rIns="0" wrap="square" tIns="0">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61" name="Google Shape;61;p14"/>
          <p:cNvSpPr txBox="1"/>
          <p:nvPr>
            <p:ph idx="12" type="sldNum"/>
          </p:nvPr>
        </p:nvSpPr>
        <p:spPr>
          <a:xfrm>
            <a:off x="278523" y="317879"/>
            <a:ext cx="270000" cy="147600"/>
          </a:xfrm>
          <a:prstGeom prst="rect">
            <a:avLst/>
          </a:prstGeom>
          <a:noFill/>
          <a:ln>
            <a:noFill/>
          </a:ln>
        </p:spPr>
        <p:txBody>
          <a:bodyPr anchorCtr="0" anchor="t" bIns="0" lIns="0" spcFirstLastPara="1" rIns="0" wrap="square" tIns="0">
            <a:noAutofit/>
          </a:bodyPr>
          <a:lstStyle>
            <a:lvl1pPr indent="0" lvl="0" marL="0" rtl="0" algn="l">
              <a:spcBef>
                <a:spcPts val="0"/>
              </a:spcBef>
              <a:buNone/>
              <a:defRPr b="0" i="0" sz="700" u="none" cap="none" strike="noStrike">
                <a:solidFill>
                  <a:schemeClr val="accent1"/>
                </a:solidFill>
                <a:latin typeface="Arial"/>
                <a:ea typeface="Arial"/>
                <a:cs typeface="Arial"/>
                <a:sym typeface="Arial"/>
              </a:defRPr>
            </a:lvl1pPr>
            <a:lvl2pPr indent="0" lvl="1" marL="0" rtl="0" algn="l">
              <a:spcBef>
                <a:spcPts val="0"/>
              </a:spcBef>
              <a:buNone/>
              <a:defRPr b="0" i="0" sz="700" u="none" cap="none" strike="noStrike">
                <a:solidFill>
                  <a:schemeClr val="accent1"/>
                </a:solidFill>
                <a:latin typeface="Arial"/>
                <a:ea typeface="Arial"/>
                <a:cs typeface="Arial"/>
                <a:sym typeface="Arial"/>
              </a:defRPr>
            </a:lvl2pPr>
            <a:lvl3pPr indent="0" lvl="2" marL="0" rtl="0" algn="l">
              <a:spcBef>
                <a:spcPts val="0"/>
              </a:spcBef>
              <a:buNone/>
              <a:defRPr b="0" i="0" sz="700" u="none" cap="none" strike="noStrike">
                <a:solidFill>
                  <a:schemeClr val="accent1"/>
                </a:solidFill>
                <a:latin typeface="Arial"/>
                <a:ea typeface="Arial"/>
                <a:cs typeface="Arial"/>
                <a:sym typeface="Arial"/>
              </a:defRPr>
            </a:lvl3pPr>
            <a:lvl4pPr indent="0" lvl="3" marL="0" rtl="0" algn="l">
              <a:spcBef>
                <a:spcPts val="0"/>
              </a:spcBef>
              <a:buNone/>
              <a:defRPr b="0" i="0" sz="700" u="none" cap="none" strike="noStrike">
                <a:solidFill>
                  <a:schemeClr val="accent1"/>
                </a:solidFill>
                <a:latin typeface="Arial"/>
                <a:ea typeface="Arial"/>
                <a:cs typeface="Arial"/>
                <a:sym typeface="Arial"/>
              </a:defRPr>
            </a:lvl4pPr>
            <a:lvl5pPr indent="0" lvl="4" marL="0" rtl="0" algn="l">
              <a:spcBef>
                <a:spcPts val="0"/>
              </a:spcBef>
              <a:buNone/>
              <a:defRPr b="0" i="0" sz="700" u="none" cap="none" strike="noStrike">
                <a:solidFill>
                  <a:schemeClr val="accent1"/>
                </a:solidFill>
                <a:latin typeface="Arial"/>
                <a:ea typeface="Arial"/>
                <a:cs typeface="Arial"/>
                <a:sym typeface="Arial"/>
              </a:defRPr>
            </a:lvl5pPr>
            <a:lvl6pPr indent="0" lvl="5" marL="0" rtl="0" algn="l">
              <a:spcBef>
                <a:spcPts val="0"/>
              </a:spcBef>
              <a:buNone/>
              <a:defRPr b="0" i="0" sz="700" u="none" cap="none" strike="noStrike">
                <a:solidFill>
                  <a:schemeClr val="accent1"/>
                </a:solidFill>
                <a:latin typeface="Arial"/>
                <a:ea typeface="Arial"/>
                <a:cs typeface="Arial"/>
                <a:sym typeface="Arial"/>
              </a:defRPr>
            </a:lvl6pPr>
            <a:lvl7pPr indent="0" lvl="6" marL="0" rtl="0" algn="l">
              <a:spcBef>
                <a:spcPts val="0"/>
              </a:spcBef>
              <a:buNone/>
              <a:defRPr b="0" i="0" sz="700" u="none" cap="none" strike="noStrike">
                <a:solidFill>
                  <a:schemeClr val="accent1"/>
                </a:solidFill>
                <a:latin typeface="Arial"/>
                <a:ea typeface="Arial"/>
                <a:cs typeface="Arial"/>
                <a:sym typeface="Arial"/>
              </a:defRPr>
            </a:lvl7pPr>
            <a:lvl8pPr indent="0" lvl="7" marL="0" rtl="0" algn="l">
              <a:spcBef>
                <a:spcPts val="0"/>
              </a:spcBef>
              <a:buNone/>
              <a:defRPr b="0" i="0" sz="700" u="none" cap="none" strike="noStrike">
                <a:solidFill>
                  <a:schemeClr val="accent1"/>
                </a:solidFill>
                <a:latin typeface="Arial"/>
                <a:ea typeface="Arial"/>
                <a:cs typeface="Arial"/>
                <a:sym typeface="Arial"/>
              </a:defRPr>
            </a:lvl8pPr>
            <a:lvl9pPr indent="0" lvl="8" marL="0" rtl="0" algn="l">
              <a:spcBef>
                <a:spcPts val="0"/>
              </a:spcBef>
              <a:buNone/>
              <a:defRPr b="0" i="0" sz="700" u="none" cap="none" strike="noStrike">
                <a:solidFill>
                  <a:schemeClr val="accent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de"/>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e"/>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de"/>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4.jpg"/><Relationship Id="rId4" Type="http://schemas.openxmlformats.org/officeDocument/2006/relationships/image" Target="../media/image2.png"/><Relationship Id="rId5" Type="http://schemas.openxmlformats.org/officeDocument/2006/relationships/image" Target="../media/image10.png"/><Relationship Id="rId6" Type="http://schemas.openxmlformats.org/officeDocument/2006/relationships/image" Target="../media/image17.png"/><Relationship Id="rId7"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29.png"/><Relationship Id="rId4" Type="http://schemas.openxmlformats.org/officeDocument/2006/relationships/hyperlink" Target="https://www.thingiverse.com/"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9.jpg"/><Relationship Id="rId4" Type="http://schemas.openxmlformats.org/officeDocument/2006/relationships/image" Target="../media/image27.jpg"/><Relationship Id="rId5" Type="http://schemas.openxmlformats.org/officeDocument/2006/relationships/image" Target="../media/image24.jpg"/><Relationship Id="rId6" Type="http://schemas.openxmlformats.org/officeDocument/2006/relationships/image" Target="../media/image2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8.png"/><Relationship Id="rId4" Type="http://schemas.openxmlformats.org/officeDocument/2006/relationships/image" Target="../media/image25.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1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22.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5.png"/><Relationship Id="rId4" Type="http://schemas.openxmlformats.org/officeDocument/2006/relationships/hyperlink" Target="http://www.flaeming-mint.de" TargetMode="External"/><Relationship Id="rId5" Type="http://schemas.openxmlformats.org/officeDocument/2006/relationships/image" Target="../media/image28.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hyperlink" Target="https://www.youtube.com/watch?v=9cLFAI1_fmU" TargetMode="External"/><Relationship Id="rId5"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1.jpg"/><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hyperlink" Target="http://www.youtube.com/watch?v=vL2KoMNzGTo" TargetMode="Externa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2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grpSp>
        <p:nvGrpSpPr>
          <p:cNvPr id="66" name="Google Shape;66;p15"/>
          <p:cNvGrpSpPr/>
          <p:nvPr/>
        </p:nvGrpSpPr>
        <p:grpSpPr>
          <a:xfrm>
            <a:off x="152400" y="152400"/>
            <a:ext cx="8602133" cy="4838700"/>
            <a:chOff x="152400" y="152400"/>
            <a:chExt cx="8602133" cy="4838700"/>
          </a:xfrm>
        </p:grpSpPr>
        <p:pic>
          <p:nvPicPr>
            <p:cNvPr id="67" name="Google Shape;67;p15"/>
            <p:cNvPicPr preferRelativeResize="0"/>
            <p:nvPr/>
          </p:nvPicPr>
          <p:blipFill>
            <a:blip r:embed="rId3">
              <a:alphaModFix/>
            </a:blip>
            <a:stretch>
              <a:fillRect/>
            </a:stretch>
          </p:blipFill>
          <p:spPr>
            <a:xfrm>
              <a:off x="152400" y="152400"/>
              <a:ext cx="8602133" cy="4838700"/>
            </a:xfrm>
            <a:prstGeom prst="rect">
              <a:avLst/>
            </a:prstGeom>
            <a:noFill/>
            <a:ln>
              <a:noFill/>
            </a:ln>
          </p:spPr>
        </p:pic>
        <p:pic>
          <p:nvPicPr>
            <p:cNvPr id="68" name="Google Shape;68;p15"/>
            <p:cNvPicPr preferRelativeResize="0"/>
            <p:nvPr/>
          </p:nvPicPr>
          <p:blipFill rotWithShape="1">
            <a:blip r:embed="rId3">
              <a:alphaModFix/>
            </a:blip>
            <a:srcRect b="22456" l="31917" r="0" t="61681"/>
            <a:stretch/>
          </p:blipFill>
          <p:spPr>
            <a:xfrm>
              <a:off x="2897825" y="3804225"/>
              <a:ext cx="5856701" cy="767551"/>
            </a:xfrm>
            <a:prstGeom prst="rect">
              <a:avLst/>
            </a:prstGeom>
            <a:noFill/>
            <a:ln>
              <a:noFill/>
            </a:ln>
          </p:spPr>
        </p:pic>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4"/>
          <p:cNvSpPr txBox="1"/>
          <p:nvPr>
            <p:ph type="title"/>
          </p:nvPr>
        </p:nvSpPr>
        <p:spPr>
          <a:xfrm>
            <a:off x="431304" y="466735"/>
            <a:ext cx="5995500" cy="5040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100"/>
              <a:buFont typeface="Arial"/>
              <a:buNone/>
            </a:pPr>
            <a:r>
              <a:rPr lang="de"/>
              <a:t>Wie funktioniert FDM?</a:t>
            </a:r>
            <a:endParaRPr/>
          </a:p>
        </p:txBody>
      </p:sp>
      <p:sp>
        <p:nvSpPr>
          <p:cNvPr id="144" name="Google Shape;144;p24"/>
          <p:cNvSpPr txBox="1"/>
          <p:nvPr>
            <p:ph idx="1" type="body"/>
          </p:nvPr>
        </p:nvSpPr>
        <p:spPr>
          <a:xfrm>
            <a:off x="431304" y="1047452"/>
            <a:ext cx="5995500" cy="2562000"/>
          </a:xfrm>
          <a:prstGeom prst="rect">
            <a:avLst/>
          </a:prstGeom>
          <a:noFill/>
          <a:ln>
            <a:noFill/>
          </a:ln>
        </p:spPr>
        <p:txBody>
          <a:bodyPr anchorCtr="0" anchor="t" bIns="0" lIns="0" spcFirstLastPara="1" rIns="0" wrap="square" tIns="0">
            <a:noAutofit/>
          </a:bodyPr>
          <a:lstStyle/>
          <a:p>
            <a:pPr indent="-203200" lvl="0" marL="203200" rtl="0" algn="l">
              <a:lnSpc>
                <a:spcPct val="115000"/>
              </a:lnSpc>
              <a:spcBef>
                <a:spcPts val="0"/>
              </a:spcBef>
              <a:spcAft>
                <a:spcPts val="0"/>
              </a:spcAft>
              <a:buClr>
                <a:schemeClr val="dk1"/>
              </a:buClr>
              <a:buSzPts val="1400"/>
              <a:buChar char="●"/>
            </a:pPr>
            <a:r>
              <a:rPr lang="de"/>
              <a:t>Fused Deposition Modelling</a:t>
            </a:r>
            <a:endParaRPr/>
          </a:p>
          <a:p>
            <a:pPr indent="-203200" lvl="0" marL="203200" rtl="0" algn="l">
              <a:lnSpc>
                <a:spcPct val="115000"/>
              </a:lnSpc>
              <a:spcBef>
                <a:spcPts val="0"/>
              </a:spcBef>
              <a:spcAft>
                <a:spcPts val="0"/>
              </a:spcAft>
              <a:buClr>
                <a:schemeClr val="dk1"/>
              </a:buClr>
              <a:buSzPts val="1400"/>
              <a:buChar char="●"/>
            </a:pPr>
            <a:r>
              <a:rPr lang="de"/>
              <a:t>Schmelzschichtverfahren</a:t>
            </a:r>
            <a:endParaRPr/>
          </a:p>
          <a:p>
            <a:pPr indent="-203200" lvl="0" marL="203200" rtl="0" algn="l">
              <a:lnSpc>
                <a:spcPct val="115000"/>
              </a:lnSpc>
              <a:spcBef>
                <a:spcPts val="0"/>
              </a:spcBef>
              <a:spcAft>
                <a:spcPts val="0"/>
              </a:spcAft>
              <a:buClr>
                <a:schemeClr val="dk1"/>
              </a:buClr>
              <a:buSzPts val="1400"/>
              <a:buChar char="●"/>
            </a:pPr>
            <a:r>
              <a:rPr lang="de"/>
              <a:t>Beispiel: Heißklebepistole</a:t>
            </a:r>
            <a:endParaRPr/>
          </a:p>
          <a:p>
            <a:pPr indent="0" lvl="0" marL="0" rtl="0" algn="l">
              <a:lnSpc>
                <a:spcPct val="115000"/>
              </a:lnSpc>
              <a:spcBef>
                <a:spcPts val="0"/>
              </a:spcBef>
              <a:spcAft>
                <a:spcPts val="0"/>
              </a:spcAft>
              <a:buClr>
                <a:schemeClr val="dk1"/>
              </a:buClr>
              <a:buSzPts val="1400"/>
              <a:buNone/>
            </a:pPr>
            <a:r>
              <a:t/>
            </a:r>
            <a:endParaRPr/>
          </a:p>
          <a:p>
            <a:pPr indent="0" lvl="0" marL="0" rtl="0" algn="l">
              <a:lnSpc>
                <a:spcPct val="115000"/>
              </a:lnSpc>
              <a:spcBef>
                <a:spcPts val="0"/>
              </a:spcBef>
              <a:spcAft>
                <a:spcPts val="0"/>
              </a:spcAft>
              <a:buClr>
                <a:schemeClr val="dk1"/>
              </a:buClr>
              <a:buSzPts val="1400"/>
              <a:buNone/>
            </a:pPr>
            <a:r>
              <a:t/>
            </a:r>
            <a:endParaRPr>
              <a:solidFill>
                <a:schemeClr val="accent1"/>
              </a:solidFill>
            </a:endParaRPr>
          </a:p>
          <a:p>
            <a:pPr indent="0" lvl="0" marL="0" rtl="0" algn="l">
              <a:lnSpc>
                <a:spcPct val="115000"/>
              </a:lnSpc>
              <a:spcBef>
                <a:spcPts val="0"/>
              </a:spcBef>
              <a:spcAft>
                <a:spcPts val="0"/>
              </a:spcAft>
              <a:buClr>
                <a:schemeClr val="dk1"/>
              </a:buClr>
              <a:buSzPts val="1400"/>
              <a:buNone/>
            </a:pPr>
            <a:r>
              <a:t/>
            </a:r>
            <a:endParaRPr>
              <a:solidFill>
                <a:schemeClr val="accent1"/>
              </a:solidFill>
            </a:endParaRPr>
          </a:p>
          <a:p>
            <a:pPr indent="0" lvl="0" marL="0" rtl="0" algn="l">
              <a:lnSpc>
                <a:spcPct val="115000"/>
              </a:lnSpc>
              <a:spcBef>
                <a:spcPts val="0"/>
              </a:spcBef>
              <a:spcAft>
                <a:spcPts val="0"/>
              </a:spcAft>
              <a:buClr>
                <a:schemeClr val="dk1"/>
              </a:buClr>
              <a:buSzPts val="1400"/>
              <a:buNone/>
            </a:pPr>
            <a:r>
              <a:t/>
            </a:r>
            <a:endParaRPr>
              <a:solidFill>
                <a:schemeClr val="accent1"/>
              </a:solidFill>
            </a:endParaRPr>
          </a:p>
          <a:p>
            <a:pPr indent="0" lvl="0" marL="0" rtl="0" algn="l">
              <a:lnSpc>
                <a:spcPct val="115000"/>
              </a:lnSpc>
              <a:spcBef>
                <a:spcPts val="0"/>
              </a:spcBef>
              <a:spcAft>
                <a:spcPts val="0"/>
              </a:spcAft>
              <a:buClr>
                <a:schemeClr val="dk1"/>
              </a:buClr>
              <a:buSzPts val="1400"/>
              <a:buNone/>
            </a:pPr>
            <a:r>
              <a:t/>
            </a:r>
            <a:endParaRPr>
              <a:solidFill>
                <a:schemeClr val="accent1"/>
              </a:solidFill>
            </a:endParaRPr>
          </a:p>
          <a:p>
            <a:pPr indent="0" lvl="0" marL="0" rtl="0" algn="l">
              <a:lnSpc>
                <a:spcPct val="115000"/>
              </a:lnSpc>
              <a:spcBef>
                <a:spcPts val="0"/>
              </a:spcBef>
              <a:spcAft>
                <a:spcPts val="1200"/>
              </a:spcAft>
              <a:buClr>
                <a:schemeClr val="dk1"/>
              </a:buClr>
              <a:buSzPts val="1400"/>
              <a:buNone/>
            </a:pPr>
            <a:r>
              <a:t/>
            </a:r>
            <a:endParaRPr>
              <a:solidFill>
                <a:schemeClr val="accent1"/>
              </a:solidFill>
            </a:endParaRPr>
          </a:p>
        </p:txBody>
      </p:sp>
      <p:pic>
        <p:nvPicPr>
          <p:cNvPr id="145" name="Google Shape;145;p24"/>
          <p:cNvPicPr preferRelativeResize="0"/>
          <p:nvPr/>
        </p:nvPicPr>
        <p:blipFill rotWithShape="1">
          <a:blip r:embed="rId3">
            <a:alphaModFix/>
          </a:blip>
          <a:srcRect b="0" l="0" r="0" t="0"/>
          <a:stretch/>
        </p:blipFill>
        <p:spPr>
          <a:xfrm>
            <a:off x="5380692" y="1337278"/>
            <a:ext cx="855993" cy="1234473"/>
          </a:xfrm>
          <a:prstGeom prst="rect">
            <a:avLst/>
          </a:prstGeom>
          <a:noFill/>
          <a:ln>
            <a:noFill/>
          </a:ln>
        </p:spPr>
      </p:pic>
      <p:sp>
        <p:nvSpPr>
          <p:cNvPr id="146" name="Google Shape;146;p24"/>
          <p:cNvSpPr/>
          <p:nvPr/>
        </p:nvSpPr>
        <p:spPr>
          <a:xfrm>
            <a:off x="4633063" y="2414222"/>
            <a:ext cx="1325100" cy="1929000"/>
          </a:xfrm>
          <a:prstGeom prst="rect">
            <a:avLst/>
          </a:prstGeom>
          <a:solidFill>
            <a:srgbClr val="FFC7E5"/>
          </a:solidFill>
          <a:ln cap="flat" cmpd="sng" w="12700">
            <a:solidFill>
              <a:srgbClr val="FFC7E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200"/>
              <a:buFont typeface="Arial"/>
              <a:buNone/>
            </a:pPr>
            <a:r>
              <a:t/>
            </a:r>
            <a:endParaRPr b="0" i="0" sz="1200" u="none" cap="none" strike="noStrike">
              <a:solidFill>
                <a:srgbClr val="FFFF00"/>
              </a:solidFill>
              <a:highlight>
                <a:srgbClr val="FFFF00"/>
              </a:highlight>
              <a:latin typeface="Calibri"/>
              <a:ea typeface="Calibri"/>
              <a:cs typeface="Calibri"/>
              <a:sym typeface="Calibri"/>
            </a:endParaRPr>
          </a:p>
        </p:txBody>
      </p:sp>
      <p:sp>
        <p:nvSpPr>
          <p:cNvPr id="147" name="Google Shape;147;p24"/>
          <p:cNvSpPr/>
          <p:nvPr/>
        </p:nvSpPr>
        <p:spPr>
          <a:xfrm>
            <a:off x="4082820" y="4347796"/>
            <a:ext cx="5061300" cy="96600"/>
          </a:xfrm>
          <a:prstGeom prst="rect">
            <a:avLst/>
          </a:prstGeom>
          <a:solidFill>
            <a:srgbClr val="7F7F7F"/>
          </a:solid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200"/>
              <a:buFont typeface="Arial"/>
              <a:buNone/>
            </a:pPr>
            <a:r>
              <a:t/>
            </a:r>
            <a:endParaRPr b="0" i="0" sz="1200" u="none" cap="none" strike="noStrike">
              <a:solidFill>
                <a:schemeClr val="lt1"/>
              </a:solidFill>
              <a:latin typeface="Calibri"/>
              <a:ea typeface="Calibri"/>
              <a:cs typeface="Calibri"/>
              <a:sym typeface="Calibri"/>
            </a:endParaRPr>
          </a:p>
        </p:txBody>
      </p:sp>
      <p:cxnSp>
        <p:nvCxnSpPr>
          <p:cNvPr id="148" name="Google Shape;148;p24"/>
          <p:cNvCxnSpPr/>
          <p:nvPr/>
        </p:nvCxnSpPr>
        <p:spPr>
          <a:xfrm>
            <a:off x="5808689" y="7144"/>
            <a:ext cx="0" cy="1337100"/>
          </a:xfrm>
          <a:prstGeom prst="straightConnector1">
            <a:avLst/>
          </a:prstGeom>
          <a:noFill/>
          <a:ln cap="flat" cmpd="sng" w="57150">
            <a:solidFill>
              <a:srgbClr val="FFC7E5"/>
            </a:solidFill>
            <a:prstDash val="solid"/>
            <a:miter lim="800000"/>
            <a:headEnd len="sm" w="sm" type="none"/>
            <a:tailEnd len="sm" w="sm" type="none"/>
          </a:ln>
        </p:spPr>
      </p:cxnSp>
      <p:cxnSp>
        <p:nvCxnSpPr>
          <p:cNvPr id="149" name="Google Shape;149;p24"/>
          <p:cNvCxnSpPr/>
          <p:nvPr/>
        </p:nvCxnSpPr>
        <p:spPr>
          <a:xfrm rot="10800000">
            <a:off x="5808750" y="612322"/>
            <a:ext cx="1563600" cy="0"/>
          </a:xfrm>
          <a:prstGeom prst="straightConnector1">
            <a:avLst/>
          </a:prstGeom>
          <a:noFill/>
          <a:ln cap="flat" cmpd="sng" w="9525">
            <a:solidFill>
              <a:schemeClr val="accent1"/>
            </a:solidFill>
            <a:prstDash val="solid"/>
            <a:miter lim="800000"/>
            <a:headEnd len="sm" w="sm" type="none"/>
            <a:tailEnd len="med" w="med" type="triangle"/>
          </a:ln>
        </p:spPr>
      </p:cxnSp>
      <p:cxnSp>
        <p:nvCxnSpPr>
          <p:cNvPr id="150" name="Google Shape;150;p24"/>
          <p:cNvCxnSpPr/>
          <p:nvPr/>
        </p:nvCxnSpPr>
        <p:spPr>
          <a:xfrm rot="10800000">
            <a:off x="6236941" y="1635118"/>
            <a:ext cx="2109000" cy="11100"/>
          </a:xfrm>
          <a:prstGeom prst="straightConnector1">
            <a:avLst/>
          </a:prstGeom>
          <a:noFill/>
          <a:ln cap="flat" cmpd="sng" w="9525">
            <a:solidFill>
              <a:schemeClr val="accent1"/>
            </a:solidFill>
            <a:prstDash val="solid"/>
            <a:miter lim="800000"/>
            <a:headEnd len="sm" w="sm" type="none"/>
            <a:tailEnd len="med" w="med" type="triangle"/>
          </a:ln>
        </p:spPr>
      </p:cxnSp>
      <p:cxnSp>
        <p:nvCxnSpPr>
          <p:cNvPr id="151" name="Google Shape;151;p24"/>
          <p:cNvCxnSpPr/>
          <p:nvPr/>
        </p:nvCxnSpPr>
        <p:spPr>
          <a:xfrm rot="10800000">
            <a:off x="5958128" y="2414222"/>
            <a:ext cx="1830600" cy="0"/>
          </a:xfrm>
          <a:prstGeom prst="straightConnector1">
            <a:avLst/>
          </a:prstGeom>
          <a:noFill/>
          <a:ln cap="flat" cmpd="sng" w="9525">
            <a:solidFill>
              <a:schemeClr val="accent1"/>
            </a:solidFill>
            <a:prstDash val="solid"/>
            <a:miter lim="800000"/>
            <a:headEnd len="sm" w="sm" type="none"/>
            <a:tailEnd len="med" w="med" type="triangle"/>
          </a:ln>
        </p:spPr>
      </p:cxnSp>
      <p:sp>
        <p:nvSpPr>
          <p:cNvPr id="152" name="Google Shape;152;p24"/>
          <p:cNvSpPr txBox="1"/>
          <p:nvPr/>
        </p:nvSpPr>
        <p:spPr>
          <a:xfrm>
            <a:off x="6696731" y="343800"/>
            <a:ext cx="1008600" cy="2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1200"/>
              <a:buFont typeface="Arial"/>
              <a:buNone/>
            </a:pPr>
            <a:r>
              <a:rPr b="0" i="0" lang="de" sz="1200" u="none" cap="none" strike="noStrike">
                <a:solidFill>
                  <a:srgbClr val="434343"/>
                </a:solidFill>
                <a:latin typeface="Arial"/>
                <a:ea typeface="Arial"/>
                <a:cs typeface="Arial"/>
                <a:sym typeface="Arial"/>
              </a:rPr>
              <a:t>Filament</a:t>
            </a:r>
            <a:endParaRPr b="0" i="0" sz="1400" u="none" cap="none" strike="noStrike">
              <a:solidFill>
                <a:srgbClr val="434343"/>
              </a:solidFill>
              <a:latin typeface="Arial"/>
              <a:ea typeface="Arial"/>
              <a:cs typeface="Arial"/>
              <a:sym typeface="Arial"/>
            </a:endParaRPr>
          </a:p>
        </p:txBody>
      </p:sp>
      <p:sp>
        <p:nvSpPr>
          <p:cNvPr id="153" name="Google Shape;153;p24"/>
          <p:cNvSpPr txBox="1"/>
          <p:nvPr/>
        </p:nvSpPr>
        <p:spPr>
          <a:xfrm>
            <a:off x="6837306" y="1361507"/>
            <a:ext cx="1839300" cy="2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1200"/>
              <a:buFont typeface="Arial"/>
              <a:buNone/>
            </a:pPr>
            <a:r>
              <a:rPr b="0" i="0" lang="de" sz="1200" u="none" cap="none" strike="noStrike">
                <a:solidFill>
                  <a:srgbClr val="434343"/>
                </a:solidFill>
                <a:latin typeface="Arial"/>
                <a:ea typeface="Arial"/>
                <a:cs typeface="Arial"/>
                <a:sym typeface="Arial"/>
              </a:rPr>
              <a:t>Extruder (Hitzezufuhr)</a:t>
            </a:r>
            <a:endParaRPr b="0" i="0" sz="1400" u="none" cap="none" strike="noStrike">
              <a:solidFill>
                <a:srgbClr val="434343"/>
              </a:solidFill>
              <a:latin typeface="Arial"/>
              <a:ea typeface="Arial"/>
              <a:cs typeface="Arial"/>
              <a:sym typeface="Arial"/>
            </a:endParaRPr>
          </a:p>
        </p:txBody>
      </p:sp>
      <p:sp>
        <p:nvSpPr>
          <p:cNvPr id="154" name="Google Shape;154;p24"/>
          <p:cNvSpPr txBox="1"/>
          <p:nvPr/>
        </p:nvSpPr>
        <p:spPr>
          <a:xfrm>
            <a:off x="7069966" y="2116463"/>
            <a:ext cx="1137600" cy="2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1200"/>
              <a:buFont typeface="Arial"/>
              <a:buNone/>
            </a:pPr>
            <a:r>
              <a:rPr b="0" i="0" lang="de" sz="1200" u="none" cap="none" strike="noStrike">
                <a:solidFill>
                  <a:srgbClr val="434343"/>
                </a:solidFill>
                <a:latin typeface="Arial"/>
                <a:ea typeface="Arial"/>
                <a:cs typeface="Arial"/>
                <a:sym typeface="Arial"/>
              </a:rPr>
              <a:t>Extrusion</a:t>
            </a:r>
            <a:endParaRPr b="0" i="0" sz="1400" u="none" cap="none" strike="noStrike">
              <a:solidFill>
                <a:srgbClr val="434343"/>
              </a:solidFill>
              <a:latin typeface="Arial"/>
              <a:ea typeface="Arial"/>
              <a:cs typeface="Arial"/>
              <a:sym typeface="Arial"/>
            </a:endParaRPr>
          </a:p>
        </p:txBody>
      </p:sp>
      <p:cxnSp>
        <p:nvCxnSpPr>
          <p:cNvPr id="155" name="Google Shape;155;p24"/>
          <p:cNvCxnSpPr/>
          <p:nvPr/>
        </p:nvCxnSpPr>
        <p:spPr>
          <a:xfrm rot="10800000">
            <a:off x="5717333" y="122"/>
            <a:ext cx="0" cy="1344300"/>
          </a:xfrm>
          <a:prstGeom prst="straightConnector1">
            <a:avLst/>
          </a:prstGeom>
          <a:noFill/>
          <a:ln cap="flat" cmpd="sng" w="9525">
            <a:solidFill>
              <a:schemeClr val="accent1"/>
            </a:solidFill>
            <a:prstDash val="solid"/>
            <a:miter lim="800000"/>
            <a:headEnd len="sm" w="sm" type="none"/>
            <a:tailEnd len="sm" w="sm" type="none"/>
          </a:ln>
        </p:spPr>
      </p:cxnSp>
      <p:cxnSp>
        <p:nvCxnSpPr>
          <p:cNvPr id="156" name="Google Shape;156;p24"/>
          <p:cNvCxnSpPr/>
          <p:nvPr/>
        </p:nvCxnSpPr>
        <p:spPr>
          <a:xfrm rot="10800000">
            <a:off x="5908073" y="7322"/>
            <a:ext cx="0" cy="1337100"/>
          </a:xfrm>
          <a:prstGeom prst="straightConnector1">
            <a:avLst/>
          </a:prstGeom>
          <a:noFill/>
          <a:ln cap="flat" cmpd="sng" w="9525">
            <a:solidFill>
              <a:schemeClr val="accent1"/>
            </a:solidFill>
            <a:prstDash val="solid"/>
            <a:miter lim="800000"/>
            <a:headEnd len="sm" w="sm" type="none"/>
            <a:tailEnd len="sm" w="sm" type="none"/>
          </a:ln>
        </p:spPr>
      </p:cxnSp>
      <p:cxnSp>
        <p:nvCxnSpPr>
          <p:cNvPr id="157" name="Google Shape;157;p24"/>
          <p:cNvCxnSpPr>
            <a:stCxn id="158" idx="3"/>
          </p:cNvCxnSpPr>
          <p:nvPr/>
        </p:nvCxnSpPr>
        <p:spPr>
          <a:xfrm>
            <a:off x="3275780" y="3926234"/>
            <a:ext cx="806700" cy="482100"/>
          </a:xfrm>
          <a:prstGeom prst="straightConnector1">
            <a:avLst/>
          </a:prstGeom>
          <a:noFill/>
          <a:ln cap="flat" cmpd="sng" w="9525">
            <a:solidFill>
              <a:schemeClr val="accent1"/>
            </a:solidFill>
            <a:prstDash val="solid"/>
            <a:miter lim="800000"/>
            <a:headEnd len="sm" w="sm" type="none"/>
            <a:tailEnd len="med" w="med" type="triangle"/>
          </a:ln>
        </p:spPr>
      </p:cxnSp>
      <p:sp>
        <p:nvSpPr>
          <p:cNvPr id="158" name="Google Shape;158;p24"/>
          <p:cNvSpPr txBox="1"/>
          <p:nvPr/>
        </p:nvSpPr>
        <p:spPr>
          <a:xfrm>
            <a:off x="1822279" y="3799184"/>
            <a:ext cx="1453500" cy="2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1200"/>
              <a:buFont typeface="Arial"/>
              <a:buNone/>
            </a:pPr>
            <a:r>
              <a:rPr b="0" i="0" lang="de" sz="1200" u="none" cap="none" strike="noStrike">
                <a:solidFill>
                  <a:srgbClr val="434343"/>
                </a:solidFill>
                <a:latin typeface="Arial"/>
                <a:ea typeface="Arial"/>
                <a:cs typeface="Arial"/>
                <a:sym typeface="Arial"/>
              </a:rPr>
              <a:t>Druckbett (beheizt)</a:t>
            </a:r>
            <a:endParaRPr b="0" i="0" sz="1400" u="none" cap="none" strike="noStrike">
              <a:solidFill>
                <a:srgbClr val="434343"/>
              </a:solidFill>
              <a:latin typeface="Arial"/>
              <a:ea typeface="Arial"/>
              <a:cs typeface="Arial"/>
              <a:sym typeface="Arial"/>
            </a:endParaRPr>
          </a:p>
        </p:txBody>
      </p:sp>
      <p:cxnSp>
        <p:nvCxnSpPr>
          <p:cNvPr id="159" name="Google Shape;159;p24"/>
          <p:cNvCxnSpPr/>
          <p:nvPr/>
        </p:nvCxnSpPr>
        <p:spPr>
          <a:xfrm>
            <a:off x="5811262" y="2247714"/>
            <a:ext cx="0" cy="420600"/>
          </a:xfrm>
          <a:prstGeom prst="straightConnector1">
            <a:avLst/>
          </a:prstGeom>
          <a:noFill/>
          <a:ln cap="flat" cmpd="sng" w="57150">
            <a:solidFill>
              <a:srgbClr val="FFC7E5"/>
            </a:solidFill>
            <a:prstDash val="solid"/>
            <a:miter lim="800000"/>
            <a:headEnd len="sm" w="sm" type="none"/>
            <a:tailEnd len="sm" w="sm" type="none"/>
          </a:ln>
        </p:spPr>
      </p:cxnSp>
      <p:cxnSp>
        <p:nvCxnSpPr>
          <p:cNvPr id="160" name="Google Shape;160;p24"/>
          <p:cNvCxnSpPr/>
          <p:nvPr/>
        </p:nvCxnSpPr>
        <p:spPr>
          <a:xfrm rot="10800000">
            <a:off x="5826756" y="2409732"/>
            <a:ext cx="149400" cy="0"/>
          </a:xfrm>
          <a:prstGeom prst="straightConnector1">
            <a:avLst/>
          </a:prstGeom>
          <a:noFill/>
          <a:ln cap="flat" cmpd="sng" w="57150">
            <a:solidFill>
              <a:srgbClr val="FFC7E5"/>
            </a:solidFill>
            <a:prstDash val="solid"/>
            <a:miter lim="800000"/>
            <a:headEnd len="sm" w="sm" type="none"/>
            <a:tailEnd len="sm" w="sm" type="non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5"/>
          <p:cNvSpPr/>
          <p:nvPr/>
        </p:nvSpPr>
        <p:spPr>
          <a:xfrm>
            <a:off x="3106870" y="1553891"/>
            <a:ext cx="587700" cy="166800"/>
          </a:xfrm>
          <a:prstGeom prst="rect">
            <a:avLst/>
          </a:prstGeom>
          <a:solidFill>
            <a:srgbClr val="7F7F7F"/>
          </a:solid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66" name="Google Shape;166;p25"/>
          <p:cNvSpPr txBox="1"/>
          <p:nvPr>
            <p:ph type="title"/>
          </p:nvPr>
        </p:nvSpPr>
        <p:spPr>
          <a:xfrm>
            <a:off x="410922" y="614263"/>
            <a:ext cx="7993800" cy="6720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100"/>
              <a:buFont typeface="Arial"/>
              <a:buNone/>
            </a:pPr>
            <a:r>
              <a:rPr lang="de"/>
              <a:t>Der Extruder</a:t>
            </a:r>
            <a:endParaRPr/>
          </a:p>
        </p:txBody>
      </p:sp>
      <p:sp>
        <p:nvSpPr>
          <p:cNvPr id="167" name="Google Shape;167;p25"/>
          <p:cNvSpPr/>
          <p:nvPr/>
        </p:nvSpPr>
        <p:spPr>
          <a:xfrm>
            <a:off x="5281664" y="1518722"/>
            <a:ext cx="587700" cy="166800"/>
          </a:xfrm>
          <a:prstGeom prst="rect">
            <a:avLst/>
          </a:prstGeom>
          <a:solidFill>
            <a:srgbClr val="7F7F7F"/>
          </a:solid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pic>
        <p:nvPicPr>
          <p:cNvPr id="168" name="Google Shape;168;p25"/>
          <p:cNvPicPr preferRelativeResize="0"/>
          <p:nvPr/>
        </p:nvPicPr>
        <p:blipFill rotWithShape="1">
          <a:blip r:embed="rId3">
            <a:alphaModFix/>
          </a:blip>
          <a:srcRect b="24828" l="0" r="0" t="0"/>
          <a:stretch/>
        </p:blipFill>
        <p:spPr>
          <a:xfrm>
            <a:off x="3519721" y="1291868"/>
            <a:ext cx="1998099" cy="2166146"/>
          </a:xfrm>
          <a:prstGeom prst="rect">
            <a:avLst/>
          </a:prstGeom>
          <a:noFill/>
          <a:ln>
            <a:noFill/>
          </a:ln>
        </p:spPr>
      </p:pic>
      <p:sp>
        <p:nvSpPr>
          <p:cNvPr id="169" name="Google Shape;169;p25"/>
          <p:cNvSpPr txBox="1"/>
          <p:nvPr/>
        </p:nvSpPr>
        <p:spPr>
          <a:xfrm>
            <a:off x="7117154" y="3693955"/>
            <a:ext cx="1722300" cy="2280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1200"/>
              <a:buFont typeface="Arial"/>
              <a:buNone/>
            </a:pPr>
            <a:r>
              <a:rPr b="1" lang="de" sz="1200">
                <a:solidFill>
                  <a:srgbClr val="FF0000"/>
                </a:solidFill>
              </a:rPr>
              <a:t>0,4 oder 0,6</a:t>
            </a:r>
            <a:r>
              <a:rPr b="1" i="0" lang="de" sz="1200" u="none" cap="none" strike="noStrike">
                <a:solidFill>
                  <a:srgbClr val="FF0000"/>
                </a:solidFill>
              </a:rPr>
              <a:t> mm Durchmesser </a:t>
            </a:r>
            <a:endParaRPr b="1" sz="1100">
              <a:solidFill>
                <a:srgbClr val="FF0000"/>
              </a:solidFill>
            </a:endParaRPr>
          </a:p>
        </p:txBody>
      </p:sp>
      <p:sp>
        <p:nvSpPr>
          <p:cNvPr id="170" name="Google Shape;170;p25"/>
          <p:cNvSpPr/>
          <p:nvPr/>
        </p:nvSpPr>
        <p:spPr>
          <a:xfrm>
            <a:off x="4368806" y="-12031"/>
            <a:ext cx="252600" cy="1365600"/>
          </a:xfrm>
          <a:prstGeom prst="rect">
            <a:avLst/>
          </a:prstGeom>
          <a:solidFill>
            <a:srgbClr val="FFC7E5"/>
          </a:solidFill>
          <a:ln cap="flat" cmpd="sng" w="9525">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71" name="Google Shape;171;p25"/>
          <p:cNvSpPr/>
          <p:nvPr/>
        </p:nvSpPr>
        <p:spPr>
          <a:xfrm>
            <a:off x="4476661" y="3458014"/>
            <a:ext cx="60600" cy="1685400"/>
          </a:xfrm>
          <a:prstGeom prst="rect">
            <a:avLst/>
          </a:prstGeom>
          <a:solidFill>
            <a:srgbClr val="FFC7E5"/>
          </a:solidFill>
          <a:ln cap="flat" cmpd="sng" w="9525">
            <a:solidFill>
              <a:srgbClr val="ABB3B3"/>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cxnSp>
        <p:nvCxnSpPr>
          <p:cNvPr id="172" name="Google Shape;172;p25"/>
          <p:cNvCxnSpPr>
            <a:stCxn id="169" idx="1"/>
            <a:endCxn id="171" idx="0"/>
          </p:cNvCxnSpPr>
          <p:nvPr/>
        </p:nvCxnSpPr>
        <p:spPr>
          <a:xfrm rot="10800000">
            <a:off x="4506854" y="3458155"/>
            <a:ext cx="2610300" cy="349800"/>
          </a:xfrm>
          <a:prstGeom prst="straightConnector1">
            <a:avLst/>
          </a:prstGeom>
          <a:noFill/>
          <a:ln cap="flat" cmpd="sng" w="9525">
            <a:solidFill>
              <a:schemeClr val="accent1"/>
            </a:solidFill>
            <a:prstDash val="solid"/>
            <a:miter lim="800000"/>
            <a:headEnd len="sm" w="sm" type="none"/>
            <a:tailEnd len="med" w="med" type="triangle"/>
          </a:ln>
        </p:spPr>
      </p:cxnSp>
      <p:cxnSp>
        <p:nvCxnSpPr>
          <p:cNvPr id="173" name="Google Shape;173;p25"/>
          <p:cNvCxnSpPr>
            <a:endCxn id="174" idx="1"/>
          </p:cNvCxnSpPr>
          <p:nvPr/>
        </p:nvCxnSpPr>
        <p:spPr>
          <a:xfrm flipH="1" rot="10800000">
            <a:off x="4489154" y="896786"/>
            <a:ext cx="2628000" cy="80700"/>
          </a:xfrm>
          <a:prstGeom prst="straightConnector1">
            <a:avLst/>
          </a:prstGeom>
          <a:noFill/>
          <a:ln cap="flat" cmpd="sng" w="9525">
            <a:solidFill>
              <a:schemeClr val="accent1"/>
            </a:solidFill>
            <a:prstDash val="solid"/>
            <a:miter lim="800000"/>
            <a:headEnd len="sm" w="sm" type="none"/>
            <a:tailEnd len="sm" w="sm" type="none"/>
          </a:ln>
        </p:spPr>
      </p:cxnSp>
      <p:sp>
        <p:nvSpPr>
          <p:cNvPr id="174" name="Google Shape;174;p25"/>
          <p:cNvSpPr txBox="1"/>
          <p:nvPr/>
        </p:nvSpPr>
        <p:spPr>
          <a:xfrm>
            <a:off x="7117154" y="763286"/>
            <a:ext cx="1681500" cy="267000"/>
          </a:xfrm>
          <a:prstGeom prst="rect">
            <a:avLst/>
          </a:prstGeom>
          <a:noFill/>
          <a:ln>
            <a:noFill/>
          </a:ln>
        </p:spPr>
        <p:txBody>
          <a:bodyPr anchorCtr="0" anchor="t" bIns="34275" lIns="68575" spcFirstLastPara="1" rIns="68575" wrap="square" tIns="34275">
            <a:noAutofit/>
          </a:bodyPr>
          <a:lstStyle/>
          <a:p>
            <a:pPr indent="0" lvl="0" marL="0" marR="0" rtl="0" algn="l">
              <a:lnSpc>
                <a:spcPct val="90000"/>
              </a:lnSpc>
              <a:spcBef>
                <a:spcPts val="0"/>
              </a:spcBef>
              <a:spcAft>
                <a:spcPts val="0"/>
              </a:spcAft>
              <a:buClr>
                <a:schemeClr val="dk1"/>
              </a:buClr>
              <a:buSzPts val="1200"/>
              <a:buFont typeface="Arial"/>
              <a:buNone/>
            </a:pPr>
            <a:r>
              <a:rPr b="0" i="0" lang="de" sz="1200" u="none" cap="none" strike="noStrike">
                <a:solidFill>
                  <a:srgbClr val="434343"/>
                </a:solidFill>
                <a:latin typeface="Arial"/>
                <a:ea typeface="Arial"/>
                <a:cs typeface="Arial"/>
                <a:sym typeface="Arial"/>
              </a:rPr>
              <a:t>2,85 / 1,75 mm Durchmesser</a:t>
            </a:r>
            <a:endParaRPr b="0" i="0" sz="1200" u="none" cap="none" strike="noStrike">
              <a:solidFill>
                <a:srgbClr val="434343"/>
              </a:solidFill>
              <a:latin typeface="Arial"/>
              <a:ea typeface="Arial"/>
              <a:cs typeface="Arial"/>
              <a:sym typeface="Arial"/>
            </a:endParaRPr>
          </a:p>
        </p:txBody>
      </p:sp>
      <p:sp>
        <p:nvSpPr>
          <p:cNvPr id="175" name="Google Shape;175;p25"/>
          <p:cNvSpPr/>
          <p:nvPr/>
        </p:nvSpPr>
        <p:spPr>
          <a:xfrm>
            <a:off x="7702109" y="1332390"/>
            <a:ext cx="120300" cy="1610400"/>
          </a:xfrm>
          <a:prstGeom prst="downArrow">
            <a:avLst>
              <a:gd fmla="val 50000" name="adj1"/>
              <a:gd fmla="val 50000" name="adj2"/>
            </a:avLst>
          </a:prstGeom>
          <a:solidFill>
            <a:srgbClr val="C00000"/>
          </a:solidFill>
          <a:ln cap="flat" cmpd="sng" w="12700">
            <a:solidFill>
              <a:srgbClr val="C00000"/>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76" name="Google Shape;176;p25"/>
          <p:cNvSpPr txBox="1"/>
          <p:nvPr/>
        </p:nvSpPr>
        <p:spPr>
          <a:xfrm>
            <a:off x="7822425" y="1885031"/>
            <a:ext cx="1017000" cy="4386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1200"/>
              <a:buFont typeface="Arial"/>
              <a:buNone/>
            </a:pPr>
            <a:r>
              <a:rPr b="0" i="0" lang="de" sz="1200" u="none" cap="none" strike="noStrike">
                <a:solidFill>
                  <a:srgbClr val="434343"/>
                </a:solidFill>
                <a:latin typeface="Arial"/>
                <a:ea typeface="Arial"/>
                <a:cs typeface="Arial"/>
                <a:sym typeface="Arial"/>
              </a:rPr>
              <a:t>Hitzezufuhr</a:t>
            </a:r>
            <a:br>
              <a:rPr b="0" i="0" lang="de" sz="1200" u="none" cap="none" strike="noStrike">
                <a:solidFill>
                  <a:srgbClr val="434343"/>
                </a:solidFill>
                <a:latin typeface="Arial"/>
                <a:ea typeface="Arial"/>
                <a:cs typeface="Arial"/>
                <a:sym typeface="Arial"/>
              </a:rPr>
            </a:br>
            <a:r>
              <a:rPr b="0" i="0" lang="de" sz="1200" u="none" cap="none" strike="noStrike">
                <a:solidFill>
                  <a:srgbClr val="434343"/>
                </a:solidFill>
                <a:latin typeface="Arial"/>
                <a:ea typeface="Arial"/>
                <a:cs typeface="Arial"/>
                <a:sym typeface="Arial"/>
              </a:rPr>
              <a:t>190-250°C</a:t>
            </a:r>
            <a:endParaRPr b="0" i="0" sz="1200" u="none" cap="none" strike="noStrike">
              <a:solidFill>
                <a:srgbClr val="434343"/>
              </a:solidFill>
              <a:latin typeface="Arial"/>
              <a:ea typeface="Arial"/>
              <a:cs typeface="Arial"/>
              <a:sym typeface="Arial"/>
            </a:endParaRPr>
          </a:p>
        </p:txBody>
      </p:sp>
      <p:sp>
        <p:nvSpPr>
          <p:cNvPr id="177" name="Google Shape;177;p25"/>
          <p:cNvSpPr/>
          <p:nvPr/>
        </p:nvSpPr>
        <p:spPr>
          <a:xfrm rot="-1275170">
            <a:off x="1725141" y="1662076"/>
            <a:ext cx="1530274" cy="450702"/>
          </a:xfrm>
          <a:prstGeom prst="rect">
            <a:avLst/>
          </a:prstGeom>
          <a:solidFill>
            <a:srgbClr val="7F7F7F"/>
          </a:solid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78" name="Google Shape;178;p25"/>
          <p:cNvSpPr/>
          <p:nvPr/>
        </p:nvSpPr>
        <p:spPr>
          <a:xfrm rot="887941">
            <a:off x="5787975" y="1587798"/>
            <a:ext cx="1530366" cy="450866"/>
          </a:xfrm>
          <a:prstGeom prst="rect">
            <a:avLst/>
          </a:prstGeom>
          <a:solidFill>
            <a:srgbClr val="7F7F7F"/>
          </a:solid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cxnSp>
        <p:nvCxnSpPr>
          <p:cNvPr id="179" name="Google Shape;179;p25"/>
          <p:cNvCxnSpPr>
            <a:stCxn id="180" idx="3"/>
            <a:endCxn id="177" idx="2"/>
          </p:cNvCxnSpPr>
          <p:nvPr/>
        </p:nvCxnSpPr>
        <p:spPr>
          <a:xfrm flipH="1" rot="10800000">
            <a:off x="1829834" y="2097358"/>
            <a:ext cx="742200" cy="624000"/>
          </a:xfrm>
          <a:prstGeom prst="straightConnector1">
            <a:avLst/>
          </a:prstGeom>
          <a:noFill/>
          <a:ln cap="flat" cmpd="sng" w="9525">
            <a:solidFill>
              <a:schemeClr val="accent1"/>
            </a:solidFill>
            <a:prstDash val="solid"/>
            <a:miter lim="800000"/>
            <a:headEnd len="sm" w="sm" type="none"/>
            <a:tailEnd len="med" w="med" type="triangle"/>
          </a:ln>
        </p:spPr>
      </p:cxnSp>
      <p:sp>
        <p:nvSpPr>
          <p:cNvPr id="180" name="Google Shape;180;p25"/>
          <p:cNvSpPr txBox="1"/>
          <p:nvPr/>
        </p:nvSpPr>
        <p:spPr>
          <a:xfrm>
            <a:off x="129133" y="2594308"/>
            <a:ext cx="1700700" cy="2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1200"/>
              <a:buFont typeface="Arial"/>
              <a:buNone/>
            </a:pPr>
            <a:r>
              <a:rPr b="0" i="0" lang="de" sz="1200" u="none" cap="none" strike="noStrike">
                <a:solidFill>
                  <a:srgbClr val="434343"/>
                </a:solidFill>
                <a:latin typeface="Arial"/>
                <a:ea typeface="Arial"/>
                <a:cs typeface="Arial"/>
                <a:sym typeface="Arial"/>
              </a:rPr>
              <a:t>Ventilatoren (Kühlung)</a:t>
            </a:r>
            <a:endParaRPr b="0" i="0" sz="1200" u="none" cap="none" strike="noStrike">
              <a:solidFill>
                <a:srgbClr val="434343"/>
              </a:solidFill>
              <a:latin typeface="Arial"/>
              <a:ea typeface="Arial"/>
              <a:cs typeface="Arial"/>
              <a:sym typeface="Arial"/>
            </a:endParaRPr>
          </a:p>
        </p:txBody>
      </p:sp>
      <p:cxnSp>
        <p:nvCxnSpPr>
          <p:cNvPr id="181" name="Google Shape;181;p25"/>
          <p:cNvCxnSpPr>
            <a:stCxn id="182" idx="3"/>
          </p:cNvCxnSpPr>
          <p:nvPr/>
        </p:nvCxnSpPr>
        <p:spPr>
          <a:xfrm flipH="1" rot="10800000">
            <a:off x="1293526" y="3006610"/>
            <a:ext cx="2927100" cy="985800"/>
          </a:xfrm>
          <a:prstGeom prst="straightConnector1">
            <a:avLst/>
          </a:prstGeom>
          <a:noFill/>
          <a:ln cap="flat" cmpd="sng" w="9525">
            <a:solidFill>
              <a:schemeClr val="accent1"/>
            </a:solidFill>
            <a:prstDash val="solid"/>
            <a:miter lim="800000"/>
            <a:headEnd len="sm" w="sm" type="none"/>
            <a:tailEnd len="med" w="med" type="triangle"/>
          </a:ln>
        </p:spPr>
      </p:cxnSp>
      <p:sp>
        <p:nvSpPr>
          <p:cNvPr id="182" name="Google Shape;182;p25"/>
          <p:cNvSpPr txBox="1"/>
          <p:nvPr/>
        </p:nvSpPr>
        <p:spPr>
          <a:xfrm>
            <a:off x="410926" y="3865360"/>
            <a:ext cx="882600" cy="2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1200"/>
              <a:buFont typeface="Arial"/>
              <a:buNone/>
            </a:pPr>
            <a:r>
              <a:rPr b="0" i="0" lang="de" sz="1200" u="none" cap="none" strike="noStrike">
                <a:solidFill>
                  <a:srgbClr val="434343"/>
                </a:solidFill>
                <a:latin typeface="Arial"/>
                <a:ea typeface="Arial"/>
                <a:cs typeface="Arial"/>
                <a:sym typeface="Arial"/>
              </a:rPr>
              <a:t>Druckdüse</a:t>
            </a:r>
            <a:endParaRPr b="0" i="0" sz="1200" u="none" cap="none" strike="noStrike">
              <a:solidFill>
                <a:srgbClr val="434343"/>
              </a:solidFill>
              <a:latin typeface="Arial"/>
              <a:ea typeface="Arial"/>
              <a:cs typeface="Arial"/>
              <a:sym typeface="Arial"/>
            </a:endParaRPr>
          </a:p>
        </p:txBody>
      </p:sp>
      <p:cxnSp>
        <p:nvCxnSpPr>
          <p:cNvPr id="183" name="Google Shape;183;p25"/>
          <p:cNvCxnSpPr/>
          <p:nvPr/>
        </p:nvCxnSpPr>
        <p:spPr>
          <a:xfrm>
            <a:off x="2313422" y="2437843"/>
            <a:ext cx="235500" cy="505800"/>
          </a:xfrm>
          <a:prstGeom prst="straightConnector1">
            <a:avLst/>
          </a:prstGeom>
          <a:noFill/>
          <a:ln cap="flat" cmpd="sng" w="57150">
            <a:solidFill>
              <a:srgbClr val="D5DBE5"/>
            </a:solidFill>
            <a:prstDash val="solid"/>
            <a:miter lim="800000"/>
            <a:headEnd len="sm" w="sm" type="none"/>
            <a:tailEnd len="sm" w="sm" type="none"/>
          </a:ln>
        </p:spPr>
      </p:cxnSp>
      <p:cxnSp>
        <p:nvCxnSpPr>
          <p:cNvPr id="184" name="Google Shape;184;p25"/>
          <p:cNvCxnSpPr/>
          <p:nvPr/>
        </p:nvCxnSpPr>
        <p:spPr>
          <a:xfrm>
            <a:off x="2642636" y="2323613"/>
            <a:ext cx="393600" cy="849300"/>
          </a:xfrm>
          <a:prstGeom prst="straightConnector1">
            <a:avLst/>
          </a:prstGeom>
          <a:noFill/>
          <a:ln cap="flat" cmpd="sng" w="57150">
            <a:solidFill>
              <a:srgbClr val="D5DBE5"/>
            </a:solidFill>
            <a:prstDash val="solid"/>
            <a:miter lim="800000"/>
            <a:headEnd len="sm" w="sm" type="none"/>
            <a:tailEnd len="sm" w="sm" type="none"/>
          </a:ln>
        </p:spPr>
      </p:cxnSp>
      <p:cxnSp>
        <p:nvCxnSpPr>
          <p:cNvPr id="185" name="Google Shape;185;p25"/>
          <p:cNvCxnSpPr/>
          <p:nvPr/>
        </p:nvCxnSpPr>
        <p:spPr>
          <a:xfrm>
            <a:off x="2990666" y="2159386"/>
            <a:ext cx="235500" cy="505800"/>
          </a:xfrm>
          <a:prstGeom prst="straightConnector1">
            <a:avLst/>
          </a:prstGeom>
          <a:noFill/>
          <a:ln cap="flat" cmpd="sng" w="57150">
            <a:solidFill>
              <a:srgbClr val="D5DBE5"/>
            </a:solidFill>
            <a:prstDash val="solid"/>
            <a:miter lim="800000"/>
            <a:headEnd len="sm" w="sm" type="none"/>
            <a:tailEnd len="sm" w="sm" type="none"/>
          </a:ln>
        </p:spPr>
      </p:cxnSp>
      <p:grpSp>
        <p:nvGrpSpPr>
          <p:cNvPr id="186" name="Google Shape;186;p25"/>
          <p:cNvGrpSpPr/>
          <p:nvPr/>
        </p:nvGrpSpPr>
        <p:grpSpPr>
          <a:xfrm rot="2450198">
            <a:off x="5790228" y="2093074"/>
            <a:ext cx="912766" cy="1013319"/>
            <a:chOff x="7723338" y="3052160"/>
            <a:chExt cx="1217092" cy="1351170"/>
          </a:xfrm>
        </p:grpSpPr>
        <p:cxnSp>
          <p:nvCxnSpPr>
            <p:cNvPr id="187" name="Google Shape;187;p25"/>
            <p:cNvCxnSpPr/>
            <p:nvPr/>
          </p:nvCxnSpPr>
          <p:spPr>
            <a:xfrm>
              <a:off x="7723338" y="3423436"/>
              <a:ext cx="314100" cy="674400"/>
            </a:xfrm>
            <a:prstGeom prst="straightConnector1">
              <a:avLst/>
            </a:prstGeom>
            <a:noFill/>
            <a:ln cap="flat" cmpd="sng" w="57150">
              <a:solidFill>
                <a:srgbClr val="D5DBE5"/>
              </a:solidFill>
              <a:prstDash val="solid"/>
              <a:miter lim="800000"/>
              <a:headEnd len="sm" w="sm" type="none"/>
              <a:tailEnd len="sm" w="sm" type="none"/>
            </a:ln>
          </p:spPr>
        </p:cxnSp>
        <p:cxnSp>
          <p:nvCxnSpPr>
            <p:cNvPr id="188" name="Google Shape;188;p25"/>
            <p:cNvCxnSpPr/>
            <p:nvPr/>
          </p:nvCxnSpPr>
          <p:spPr>
            <a:xfrm>
              <a:off x="8162289" y="3271130"/>
              <a:ext cx="524700" cy="1132200"/>
            </a:xfrm>
            <a:prstGeom prst="straightConnector1">
              <a:avLst/>
            </a:prstGeom>
            <a:noFill/>
            <a:ln cap="flat" cmpd="sng" w="57150">
              <a:solidFill>
                <a:srgbClr val="D5DBE5"/>
              </a:solidFill>
              <a:prstDash val="solid"/>
              <a:miter lim="800000"/>
              <a:headEnd len="sm" w="sm" type="none"/>
              <a:tailEnd len="sm" w="sm" type="none"/>
            </a:ln>
          </p:spPr>
        </p:cxnSp>
        <p:cxnSp>
          <p:nvCxnSpPr>
            <p:cNvPr id="189" name="Google Shape;189;p25"/>
            <p:cNvCxnSpPr/>
            <p:nvPr/>
          </p:nvCxnSpPr>
          <p:spPr>
            <a:xfrm>
              <a:off x="8626330" y="3052160"/>
              <a:ext cx="314100" cy="674400"/>
            </a:xfrm>
            <a:prstGeom prst="straightConnector1">
              <a:avLst/>
            </a:prstGeom>
            <a:noFill/>
            <a:ln cap="flat" cmpd="sng" w="57150">
              <a:solidFill>
                <a:srgbClr val="D5DBE5"/>
              </a:solidFill>
              <a:prstDash val="solid"/>
              <a:miter lim="800000"/>
              <a:headEnd len="sm" w="sm" type="none"/>
              <a:tailEnd len="sm" w="sm" type="none"/>
            </a:ln>
          </p:spPr>
        </p:cxnSp>
      </p:grpSp>
      <p:grpSp>
        <p:nvGrpSpPr>
          <p:cNvPr id="190" name="Google Shape;190;p25"/>
          <p:cNvGrpSpPr/>
          <p:nvPr/>
        </p:nvGrpSpPr>
        <p:grpSpPr>
          <a:xfrm>
            <a:off x="4419503" y="2"/>
            <a:ext cx="1027800" cy="1027800"/>
            <a:chOff x="7023846" y="3"/>
            <a:chExt cx="1370400" cy="1370400"/>
          </a:xfrm>
        </p:grpSpPr>
        <p:sp>
          <p:nvSpPr>
            <p:cNvPr id="191" name="Google Shape;191;p25"/>
            <p:cNvSpPr/>
            <p:nvPr/>
          </p:nvSpPr>
          <p:spPr>
            <a:xfrm rot="-1605204">
              <a:off x="7198884" y="175041"/>
              <a:ext cx="1020323" cy="1020323"/>
            </a:xfrm>
            <a:prstGeom prst="sun">
              <a:avLst>
                <a:gd fmla="val 12500" name="adj"/>
              </a:avLst>
            </a:prstGeom>
            <a:solidFill>
              <a:srgbClr val="7F7F7F"/>
            </a:solidFill>
            <a:ln cap="flat" cmpd="sng" w="12700">
              <a:solidFill>
                <a:srgbClr val="7F7F7F"/>
              </a:solidFill>
              <a:prstDash val="solid"/>
              <a:miter lim="8000"/>
              <a:headEnd len="sm" w="sm" type="none"/>
              <a:tailEnd len="sm" w="sm" type="none"/>
            </a:ln>
          </p:spPr>
          <p:txBody>
            <a:bodyPr anchorCtr="0" anchor="ctr" bIns="68575" lIns="68575" spcFirstLastPara="1" rIns="68575" wrap="square" tIns="685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92" name="Google Shape;192;p25"/>
            <p:cNvSpPr/>
            <p:nvPr/>
          </p:nvSpPr>
          <p:spPr>
            <a:xfrm>
              <a:off x="7285296" y="261452"/>
              <a:ext cx="847500" cy="847500"/>
            </a:xfrm>
            <a:prstGeom prst="ellipse">
              <a:avLst/>
            </a:prstGeom>
            <a:solidFill>
              <a:srgbClr val="7F7F7F"/>
            </a:solidFill>
            <a:ln cap="flat" cmpd="sng" w="12700">
              <a:solidFill>
                <a:srgbClr val="7F7F7F"/>
              </a:solidFill>
              <a:prstDash val="solid"/>
              <a:miter lim="8000"/>
              <a:headEnd len="sm" w="sm" type="none"/>
              <a:tailEnd len="sm" w="sm" type="none"/>
            </a:ln>
          </p:spPr>
          <p:txBody>
            <a:bodyPr anchorCtr="0" anchor="ctr" bIns="68575" lIns="68575" spcFirstLastPara="1" rIns="68575" wrap="square" tIns="685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grpSp>
      <p:sp>
        <p:nvSpPr>
          <p:cNvPr id="193" name="Google Shape;193;p25"/>
          <p:cNvSpPr/>
          <p:nvPr/>
        </p:nvSpPr>
        <p:spPr>
          <a:xfrm>
            <a:off x="3733181" y="196088"/>
            <a:ext cx="635700" cy="635700"/>
          </a:xfrm>
          <a:prstGeom prst="ellipse">
            <a:avLst/>
          </a:prstGeom>
          <a:solidFill>
            <a:srgbClr val="7F7F7F"/>
          </a:solidFill>
          <a:ln cap="flat" cmpd="sng" w="12700">
            <a:solidFill>
              <a:srgbClr val="7F7F7F"/>
            </a:solidFill>
            <a:prstDash val="solid"/>
            <a:miter lim="8000"/>
            <a:headEnd len="sm" w="sm" type="none"/>
            <a:tailEnd len="sm" w="sm" type="none"/>
          </a:ln>
        </p:spPr>
        <p:txBody>
          <a:bodyPr anchorCtr="0" anchor="ctr" bIns="68575" lIns="68575" spcFirstLastPara="1" rIns="68575" wrap="square" tIns="685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26"/>
          <p:cNvSpPr txBox="1"/>
          <p:nvPr>
            <p:ph type="title"/>
          </p:nvPr>
        </p:nvSpPr>
        <p:spPr>
          <a:xfrm>
            <a:off x="575074" y="3561000"/>
            <a:ext cx="2742300" cy="12516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3400"/>
              <a:buFont typeface="Arial"/>
              <a:buNone/>
            </a:pPr>
            <a:r>
              <a:rPr lang="de"/>
              <a:t>Digitale </a:t>
            </a:r>
            <a:br>
              <a:rPr lang="de"/>
            </a:br>
            <a:r>
              <a:rPr lang="de"/>
              <a:t>Vorbereitung</a:t>
            </a:r>
            <a:endParaRPr/>
          </a:p>
        </p:txBody>
      </p:sp>
      <p:pic>
        <p:nvPicPr>
          <p:cNvPr id="200" name="Google Shape;200;p26"/>
          <p:cNvPicPr preferRelativeResize="0"/>
          <p:nvPr/>
        </p:nvPicPr>
        <p:blipFill rotWithShape="1">
          <a:blip r:embed="rId3">
            <a:alphaModFix/>
          </a:blip>
          <a:srcRect b="0" l="0" r="0" t="0"/>
          <a:stretch/>
        </p:blipFill>
        <p:spPr>
          <a:xfrm>
            <a:off x="4220559" y="2204888"/>
            <a:ext cx="673343" cy="608213"/>
          </a:xfrm>
          <a:prstGeom prst="rect">
            <a:avLst/>
          </a:prstGeom>
          <a:noFill/>
          <a:ln>
            <a:noFill/>
          </a:ln>
        </p:spPr>
      </p:pic>
      <p:cxnSp>
        <p:nvCxnSpPr>
          <p:cNvPr id="201" name="Google Shape;201;p26"/>
          <p:cNvCxnSpPr/>
          <p:nvPr/>
        </p:nvCxnSpPr>
        <p:spPr>
          <a:xfrm>
            <a:off x="4477225" y="2895786"/>
            <a:ext cx="580800" cy="1291200"/>
          </a:xfrm>
          <a:prstGeom prst="straightConnector1">
            <a:avLst/>
          </a:prstGeom>
          <a:noFill/>
          <a:ln cap="flat" cmpd="sng" w="9525">
            <a:solidFill>
              <a:schemeClr val="accent1"/>
            </a:solidFill>
            <a:prstDash val="solid"/>
            <a:miter lim="800000"/>
            <a:headEnd len="sm" w="sm" type="none"/>
            <a:tailEnd len="med" w="med" type="triangle"/>
          </a:ln>
        </p:spPr>
      </p:cxnSp>
      <p:cxnSp>
        <p:nvCxnSpPr>
          <p:cNvPr id="202" name="Google Shape;202;p26"/>
          <p:cNvCxnSpPr/>
          <p:nvPr/>
        </p:nvCxnSpPr>
        <p:spPr>
          <a:xfrm flipH="1">
            <a:off x="5593585" y="2301720"/>
            <a:ext cx="378000" cy="1885200"/>
          </a:xfrm>
          <a:prstGeom prst="straightConnector1">
            <a:avLst/>
          </a:prstGeom>
          <a:noFill/>
          <a:ln cap="flat" cmpd="sng" w="9525">
            <a:solidFill>
              <a:schemeClr val="accent1"/>
            </a:solidFill>
            <a:prstDash val="solid"/>
            <a:miter lim="800000"/>
            <a:headEnd len="sm" w="sm" type="none"/>
            <a:tailEnd len="med" w="med" type="triangle"/>
          </a:ln>
        </p:spPr>
      </p:cxnSp>
      <p:pic>
        <p:nvPicPr>
          <p:cNvPr id="203" name="Google Shape;203;p26"/>
          <p:cNvPicPr preferRelativeResize="0"/>
          <p:nvPr/>
        </p:nvPicPr>
        <p:blipFill rotWithShape="1">
          <a:blip r:embed="rId4">
            <a:alphaModFix/>
          </a:blip>
          <a:srcRect b="38556" l="0" r="0" t="0"/>
          <a:stretch/>
        </p:blipFill>
        <p:spPr>
          <a:xfrm>
            <a:off x="5667575" y="1517149"/>
            <a:ext cx="1062775" cy="687750"/>
          </a:xfrm>
          <a:prstGeom prst="rect">
            <a:avLst/>
          </a:prstGeom>
          <a:noFill/>
          <a:ln>
            <a:noFill/>
          </a:ln>
        </p:spPr>
      </p:pic>
      <p:pic>
        <p:nvPicPr>
          <p:cNvPr id="204" name="Google Shape;204;p26"/>
          <p:cNvPicPr preferRelativeResize="0"/>
          <p:nvPr/>
        </p:nvPicPr>
        <p:blipFill rotWithShape="1">
          <a:blip r:embed="rId5">
            <a:alphaModFix/>
          </a:blip>
          <a:srcRect b="0" l="0" r="0" t="0"/>
          <a:stretch/>
        </p:blipFill>
        <p:spPr>
          <a:xfrm>
            <a:off x="6246186" y="2258350"/>
            <a:ext cx="407816" cy="462955"/>
          </a:xfrm>
          <a:prstGeom prst="rect">
            <a:avLst/>
          </a:prstGeom>
          <a:noFill/>
          <a:ln>
            <a:noFill/>
          </a:ln>
        </p:spPr>
      </p:pic>
      <p:sp>
        <p:nvSpPr>
          <p:cNvPr id="205" name="Google Shape;205;p26"/>
          <p:cNvSpPr txBox="1"/>
          <p:nvPr/>
        </p:nvSpPr>
        <p:spPr>
          <a:xfrm>
            <a:off x="3886662" y="2882165"/>
            <a:ext cx="614700" cy="365700"/>
          </a:xfrm>
          <a:prstGeom prst="rect">
            <a:avLst/>
          </a:prstGeom>
          <a:noFill/>
          <a:ln>
            <a:noFill/>
          </a:ln>
        </p:spPr>
        <p:txBody>
          <a:bodyPr anchorCtr="0" anchor="t" bIns="34275" lIns="68575" spcFirstLastPara="1" rIns="68575" wrap="square" tIns="34275">
            <a:spAutoFit/>
          </a:bodyPr>
          <a:lstStyle/>
          <a:p>
            <a:pPr indent="0" lvl="0" marL="0" marR="0" rtl="0" algn="l">
              <a:lnSpc>
                <a:spcPct val="114000"/>
              </a:lnSpc>
              <a:spcBef>
                <a:spcPts val="0"/>
              </a:spcBef>
              <a:spcAft>
                <a:spcPts val="0"/>
              </a:spcAft>
              <a:buNone/>
            </a:pPr>
            <a:r>
              <a:rPr b="0" i="0" lang="de" sz="900" u="none" cap="none" strike="noStrike">
                <a:solidFill>
                  <a:schemeClr val="accent1"/>
                </a:solidFill>
                <a:latin typeface="Arial"/>
                <a:ea typeface="Arial"/>
                <a:cs typeface="Arial"/>
                <a:sym typeface="Arial"/>
              </a:rPr>
              <a:t>3D-Datei </a:t>
            </a:r>
            <a:br>
              <a:rPr b="0" i="0" lang="de" sz="900" u="none" cap="none" strike="noStrike">
                <a:solidFill>
                  <a:schemeClr val="accent1"/>
                </a:solidFill>
                <a:latin typeface="Arial"/>
                <a:ea typeface="Arial"/>
                <a:cs typeface="Arial"/>
                <a:sym typeface="Arial"/>
              </a:rPr>
            </a:br>
            <a:r>
              <a:rPr b="0" i="0" lang="de" sz="900" u="none" cap="none" strike="noStrike">
                <a:solidFill>
                  <a:schemeClr val="accent1"/>
                </a:solidFill>
                <a:latin typeface="Arial"/>
                <a:ea typeface="Arial"/>
                <a:cs typeface="Arial"/>
                <a:sym typeface="Arial"/>
              </a:rPr>
              <a:t>erstellen</a:t>
            </a:r>
            <a:endParaRPr sz="1100"/>
          </a:p>
        </p:txBody>
      </p:sp>
      <p:sp>
        <p:nvSpPr>
          <p:cNvPr id="206" name="Google Shape;206;p26"/>
          <p:cNvSpPr txBox="1"/>
          <p:nvPr/>
        </p:nvSpPr>
        <p:spPr>
          <a:xfrm>
            <a:off x="5868144" y="3026147"/>
            <a:ext cx="862200" cy="365700"/>
          </a:xfrm>
          <a:prstGeom prst="rect">
            <a:avLst/>
          </a:prstGeom>
          <a:noFill/>
          <a:ln>
            <a:noFill/>
          </a:ln>
        </p:spPr>
        <p:txBody>
          <a:bodyPr anchorCtr="0" anchor="t" bIns="34275" lIns="68575" spcFirstLastPara="1" rIns="68575" wrap="square" tIns="34275">
            <a:spAutoFit/>
          </a:bodyPr>
          <a:lstStyle/>
          <a:p>
            <a:pPr indent="0" lvl="0" marL="0" marR="0" rtl="0" algn="l">
              <a:lnSpc>
                <a:spcPct val="114000"/>
              </a:lnSpc>
              <a:spcBef>
                <a:spcPts val="0"/>
              </a:spcBef>
              <a:spcAft>
                <a:spcPts val="0"/>
              </a:spcAft>
              <a:buNone/>
            </a:pPr>
            <a:r>
              <a:rPr b="0" i="0" lang="de" sz="900" u="none" cap="none" strike="noStrike">
                <a:solidFill>
                  <a:schemeClr val="accent1"/>
                </a:solidFill>
                <a:latin typeface="Arial"/>
                <a:ea typeface="Arial"/>
                <a:cs typeface="Arial"/>
                <a:sym typeface="Arial"/>
              </a:rPr>
              <a:t>oder </a:t>
            </a:r>
            <a:br>
              <a:rPr b="0" i="0" lang="de" sz="900" u="none" cap="none" strike="noStrike">
                <a:solidFill>
                  <a:schemeClr val="accent1"/>
                </a:solidFill>
                <a:latin typeface="Arial"/>
                <a:ea typeface="Arial"/>
                <a:cs typeface="Arial"/>
                <a:sym typeface="Arial"/>
              </a:rPr>
            </a:br>
            <a:r>
              <a:rPr b="0" i="0" lang="de" sz="900" u="none" cap="none" strike="noStrike">
                <a:solidFill>
                  <a:schemeClr val="accent1"/>
                </a:solidFill>
                <a:latin typeface="Arial"/>
                <a:ea typeface="Arial"/>
                <a:cs typeface="Arial"/>
                <a:sym typeface="Arial"/>
              </a:rPr>
              <a:t>herunterladen</a:t>
            </a:r>
            <a:endParaRPr sz="1100"/>
          </a:p>
        </p:txBody>
      </p:sp>
      <p:sp>
        <p:nvSpPr>
          <p:cNvPr id="207" name="Google Shape;207;p26"/>
          <p:cNvSpPr txBox="1"/>
          <p:nvPr/>
        </p:nvSpPr>
        <p:spPr>
          <a:xfrm>
            <a:off x="4952180" y="4561747"/>
            <a:ext cx="1373700" cy="355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chemeClr val="accent1"/>
              </a:buClr>
              <a:buSzPts val="900"/>
              <a:buFont typeface="Arial"/>
              <a:buNone/>
            </a:pPr>
            <a:r>
              <a:rPr b="0" i="0" lang="de" sz="900" u="none" cap="none" strike="noStrike">
                <a:solidFill>
                  <a:schemeClr val="accent1"/>
                </a:solidFill>
                <a:latin typeface="Arial"/>
                <a:ea typeface="Arial"/>
                <a:cs typeface="Arial"/>
                <a:sym typeface="Arial"/>
              </a:rPr>
              <a:t>3D Datei (stl, ...)  </a:t>
            </a:r>
            <a:endParaRPr b="0" i="0" sz="900" u="none" cap="none" strike="noStrike">
              <a:solidFill>
                <a:schemeClr val="accent1"/>
              </a:solidFill>
              <a:latin typeface="Arial"/>
              <a:ea typeface="Arial"/>
              <a:cs typeface="Arial"/>
              <a:sym typeface="Arial"/>
            </a:endParaRPr>
          </a:p>
          <a:p>
            <a:pPr indent="0" lvl="0" marL="0" marR="0" rtl="0" algn="l">
              <a:spcBef>
                <a:spcPts val="0"/>
              </a:spcBef>
              <a:spcAft>
                <a:spcPts val="0"/>
              </a:spcAft>
              <a:buClr>
                <a:schemeClr val="dk1"/>
              </a:buClr>
              <a:buSzPts val="1400"/>
              <a:buFont typeface="Arial"/>
              <a:buNone/>
            </a:pPr>
            <a:r>
              <a:t/>
            </a:r>
            <a:endParaRPr b="0" i="0" sz="1400" u="none" cap="none" strike="noStrike">
              <a:solidFill>
                <a:schemeClr val="dk1"/>
              </a:solidFill>
              <a:latin typeface="Calibri"/>
              <a:ea typeface="Calibri"/>
              <a:cs typeface="Calibri"/>
              <a:sym typeface="Calibri"/>
            </a:endParaRPr>
          </a:p>
        </p:txBody>
      </p:sp>
      <p:pic>
        <p:nvPicPr>
          <p:cNvPr id="208" name="Google Shape;208;p26"/>
          <p:cNvPicPr preferRelativeResize="0"/>
          <p:nvPr/>
        </p:nvPicPr>
        <p:blipFill>
          <a:blip r:embed="rId6">
            <a:alphaModFix/>
          </a:blip>
          <a:stretch>
            <a:fillRect/>
          </a:stretch>
        </p:blipFill>
        <p:spPr>
          <a:xfrm>
            <a:off x="6133443" y="2247400"/>
            <a:ext cx="1702965" cy="523200"/>
          </a:xfrm>
          <a:prstGeom prst="rect">
            <a:avLst/>
          </a:prstGeom>
          <a:noFill/>
          <a:ln>
            <a:noFill/>
          </a:ln>
        </p:spPr>
      </p:pic>
      <p:pic>
        <p:nvPicPr>
          <p:cNvPr id="209" name="Google Shape;209;p26"/>
          <p:cNvPicPr preferRelativeResize="0"/>
          <p:nvPr/>
        </p:nvPicPr>
        <p:blipFill>
          <a:blip r:embed="rId7">
            <a:alphaModFix/>
          </a:blip>
          <a:stretch>
            <a:fillRect/>
          </a:stretch>
        </p:blipFill>
        <p:spPr>
          <a:xfrm>
            <a:off x="4816938" y="2848087"/>
            <a:ext cx="461025" cy="433895"/>
          </a:xfrm>
          <a:prstGeom prst="rect">
            <a:avLst/>
          </a:prstGeom>
          <a:noFill/>
          <a:ln>
            <a:noFill/>
          </a:ln>
        </p:spPr>
      </p:pic>
      <p:sp>
        <p:nvSpPr>
          <p:cNvPr id="210" name="Google Shape;210;p26"/>
          <p:cNvSpPr txBox="1"/>
          <p:nvPr/>
        </p:nvSpPr>
        <p:spPr>
          <a:xfrm>
            <a:off x="4842025" y="4213100"/>
            <a:ext cx="1373700" cy="24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de" sz="1800">
                <a:solidFill>
                  <a:schemeClr val="dk2"/>
                </a:solidFill>
              </a:rPr>
              <a:t>G-Code</a:t>
            </a:r>
            <a:endParaRPr sz="1800">
              <a:solidFill>
                <a:schemeClr val="dk2"/>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27"/>
          <p:cNvSpPr txBox="1"/>
          <p:nvPr>
            <p:ph type="title"/>
          </p:nvPr>
        </p:nvSpPr>
        <p:spPr>
          <a:xfrm>
            <a:off x="431304" y="466735"/>
            <a:ext cx="5995500" cy="5040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100"/>
              <a:buFont typeface="Arial"/>
              <a:buNone/>
            </a:pPr>
            <a:r>
              <a:rPr lang="de"/>
              <a:t>3D Druck Download Plattform</a:t>
            </a:r>
            <a:endParaRPr/>
          </a:p>
        </p:txBody>
      </p:sp>
      <p:pic>
        <p:nvPicPr>
          <p:cNvPr id="217" name="Google Shape;217;p27"/>
          <p:cNvPicPr preferRelativeResize="0"/>
          <p:nvPr/>
        </p:nvPicPr>
        <p:blipFill rotWithShape="1">
          <a:blip r:embed="rId3">
            <a:alphaModFix/>
          </a:blip>
          <a:srcRect b="0" l="0" r="0" t="0"/>
          <a:stretch/>
        </p:blipFill>
        <p:spPr>
          <a:xfrm>
            <a:off x="745429" y="979118"/>
            <a:ext cx="6032479" cy="3287918"/>
          </a:xfrm>
          <a:prstGeom prst="rect">
            <a:avLst/>
          </a:prstGeom>
          <a:noFill/>
          <a:ln>
            <a:noFill/>
          </a:ln>
        </p:spPr>
      </p:pic>
      <p:sp>
        <p:nvSpPr>
          <p:cNvPr id="218" name="Google Shape;218;p27"/>
          <p:cNvSpPr txBox="1"/>
          <p:nvPr/>
        </p:nvSpPr>
        <p:spPr>
          <a:xfrm>
            <a:off x="548553" y="4380951"/>
            <a:ext cx="1728600" cy="431700"/>
          </a:xfrm>
          <a:prstGeom prst="rect">
            <a:avLst/>
          </a:prstGeom>
          <a:noFill/>
          <a:ln>
            <a:noFill/>
          </a:ln>
        </p:spPr>
        <p:txBody>
          <a:bodyPr anchorCtr="0" anchor="t" bIns="34275" lIns="68575" spcFirstLastPara="1" rIns="68575" wrap="square" tIns="34275">
            <a:noAutofit/>
          </a:bodyPr>
          <a:lstStyle/>
          <a:p>
            <a:pPr indent="-203200" lvl="0" marL="203200" marR="0" rtl="0" algn="l">
              <a:lnSpc>
                <a:spcPct val="115000"/>
              </a:lnSpc>
              <a:spcBef>
                <a:spcPts val="0"/>
              </a:spcBef>
              <a:spcAft>
                <a:spcPts val="0"/>
              </a:spcAft>
              <a:buClr>
                <a:schemeClr val="dk1"/>
              </a:buClr>
              <a:buSzPts val="1400"/>
              <a:buFont typeface="Arial"/>
              <a:buChar char="→"/>
            </a:pPr>
            <a:r>
              <a:rPr b="0" i="0" lang="de" sz="1400" u="sng" cap="none" strike="noStrike">
                <a:solidFill>
                  <a:schemeClr val="dk1"/>
                </a:solidFill>
                <a:latin typeface="Arial"/>
                <a:ea typeface="Arial"/>
                <a:cs typeface="Arial"/>
                <a:sym typeface="Arial"/>
                <a:hlinkClick r:id="rId4">
                  <a:extLst>
                    <a:ext uri="{A12FA001-AC4F-418D-AE19-62706E023703}">
                      <ahyp:hlinkClr val="tx"/>
                    </a:ext>
                  </a:extLst>
                </a:hlinkClick>
              </a:rPr>
              <a:t>Link zur Webseite</a:t>
            </a:r>
            <a:endParaRPr b="0" i="0" sz="1400" u="none" cap="none" strike="noStrik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28"/>
          <p:cNvSpPr txBox="1"/>
          <p:nvPr>
            <p:ph type="title"/>
          </p:nvPr>
        </p:nvSpPr>
        <p:spPr>
          <a:xfrm>
            <a:off x="431304" y="466735"/>
            <a:ext cx="5995500" cy="5040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100"/>
              <a:buFont typeface="Arial"/>
              <a:buNone/>
            </a:pPr>
            <a:r>
              <a:rPr lang="de"/>
              <a:t>3D Druck Beispiele</a:t>
            </a:r>
            <a:endParaRPr/>
          </a:p>
        </p:txBody>
      </p:sp>
      <p:pic>
        <p:nvPicPr>
          <p:cNvPr id="224" name="Google Shape;224;p28"/>
          <p:cNvPicPr preferRelativeResize="0"/>
          <p:nvPr/>
        </p:nvPicPr>
        <p:blipFill>
          <a:blip r:embed="rId3">
            <a:alphaModFix/>
          </a:blip>
          <a:stretch>
            <a:fillRect/>
          </a:stretch>
        </p:blipFill>
        <p:spPr>
          <a:xfrm>
            <a:off x="1801525" y="894526"/>
            <a:ext cx="2953329" cy="1903524"/>
          </a:xfrm>
          <a:prstGeom prst="rect">
            <a:avLst/>
          </a:prstGeom>
          <a:noFill/>
          <a:ln>
            <a:noFill/>
          </a:ln>
        </p:spPr>
      </p:pic>
      <p:pic>
        <p:nvPicPr>
          <p:cNvPr id="225" name="Google Shape;225;p28"/>
          <p:cNvPicPr preferRelativeResize="0"/>
          <p:nvPr/>
        </p:nvPicPr>
        <p:blipFill>
          <a:blip r:embed="rId4">
            <a:alphaModFix/>
          </a:blip>
          <a:stretch>
            <a:fillRect/>
          </a:stretch>
        </p:blipFill>
        <p:spPr>
          <a:xfrm>
            <a:off x="4580456" y="2925060"/>
            <a:ext cx="2659295" cy="1994463"/>
          </a:xfrm>
          <a:prstGeom prst="rect">
            <a:avLst/>
          </a:prstGeom>
          <a:noFill/>
          <a:ln>
            <a:noFill/>
          </a:ln>
        </p:spPr>
      </p:pic>
      <p:pic>
        <p:nvPicPr>
          <p:cNvPr id="226" name="Google Shape;226;p28"/>
          <p:cNvPicPr preferRelativeResize="0"/>
          <p:nvPr/>
        </p:nvPicPr>
        <p:blipFill rotWithShape="1">
          <a:blip r:embed="rId5">
            <a:alphaModFix/>
          </a:blip>
          <a:srcRect b="0" l="0" r="2018" t="0"/>
          <a:stretch/>
        </p:blipFill>
        <p:spPr>
          <a:xfrm>
            <a:off x="1801525" y="2925050"/>
            <a:ext cx="2605724" cy="1994450"/>
          </a:xfrm>
          <a:prstGeom prst="rect">
            <a:avLst/>
          </a:prstGeom>
          <a:noFill/>
          <a:ln>
            <a:noFill/>
          </a:ln>
        </p:spPr>
      </p:pic>
      <p:pic>
        <p:nvPicPr>
          <p:cNvPr id="227" name="Google Shape;227;p28"/>
          <p:cNvPicPr preferRelativeResize="0"/>
          <p:nvPr/>
        </p:nvPicPr>
        <p:blipFill rotWithShape="1">
          <a:blip r:embed="rId6">
            <a:alphaModFix/>
          </a:blip>
          <a:srcRect b="18120" l="0" r="3362" t="23159"/>
          <a:stretch/>
        </p:blipFill>
        <p:spPr>
          <a:xfrm>
            <a:off x="4890225" y="894525"/>
            <a:ext cx="2349524" cy="19035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29"/>
          <p:cNvSpPr txBox="1"/>
          <p:nvPr>
            <p:ph type="title"/>
          </p:nvPr>
        </p:nvSpPr>
        <p:spPr>
          <a:xfrm>
            <a:off x="431304" y="466735"/>
            <a:ext cx="5995500" cy="5040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100"/>
              <a:buFont typeface="Arial"/>
              <a:buNone/>
            </a:pPr>
            <a:r>
              <a:rPr lang="de"/>
              <a:t>Prusa Slicer</a:t>
            </a:r>
            <a:endParaRPr/>
          </a:p>
        </p:txBody>
      </p:sp>
      <p:pic>
        <p:nvPicPr>
          <p:cNvPr id="233" name="Google Shape;233;p29"/>
          <p:cNvPicPr preferRelativeResize="0"/>
          <p:nvPr/>
        </p:nvPicPr>
        <p:blipFill>
          <a:blip r:embed="rId3">
            <a:alphaModFix/>
          </a:blip>
          <a:stretch>
            <a:fillRect/>
          </a:stretch>
        </p:blipFill>
        <p:spPr>
          <a:xfrm>
            <a:off x="1679324" y="1031926"/>
            <a:ext cx="5785375" cy="3644124"/>
          </a:xfrm>
          <a:prstGeom prst="rect">
            <a:avLst/>
          </a:prstGeom>
          <a:noFill/>
          <a:ln>
            <a:noFill/>
          </a:ln>
        </p:spPr>
      </p:pic>
      <p:pic>
        <p:nvPicPr>
          <p:cNvPr id="234" name="Google Shape;234;p29"/>
          <p:cNvPicPr preferRelativeResize="0"/>
          <p:nvPr/>
        </p:nvPicPr>
        <p:blipFill>
          <a:blip r:embed="rId4">
            <a:alphaModFix/>
          </a:blip>
          <a:stretch>
            <a:fillRect/>
          </a:stretch>
        </p:blipFill>
        <p:spPr>
          <a:xfrm>
            <a:off x="2509400" y="171350"/>
            <a:ext cx="661050" cy="6610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30"/>
          <p:cNvSpPr txBox="1"/>
          <p:nvPr>
            <p:ph type="title"/>
          </p:nvPr>
        </p:nvSpPr>
        <p:spPr>
          <a:xfrm>
            <a:off x="431304" y="466735"/>
            <a:ext cx="5995500" cy="5040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100"/>
              <a:buFont typeface="Arial"/>
              <a:buNone/>
            </a:pPr>
            <a:r>
              <a:rPr lang="de"/>
              <a:t>Stützstruktur</a:t>
            </a:r>
            <a:endParaRPr/>
          </a:p>
        </p:txBody>
      </p:sp>
      <p:sp>
        <p:nvSpPr>
          <p:cNvPr id="240" name="Google Shape;240;p30"/>
          <p:cNvSpPr txBox="1"/>
          <p:nvPr>
            <p:ph idx="1" type="body"/>
          </p:nvPr>
        </p:nvSpPr>
        <p:spPr>
          <a:xfrm>
            <a:off x="575072" y="1167595"/>
            <a:ext cx="7993800" cy="36450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Clr>
                <a:schemeClr val="dk1"/>
              </a:buClr>
              <a:buSzPts val="1400"/>
              <a:buNone/>
            </a:pPr>
            <a:r>
              <a:t/>
            </a:r>
            <a:endParaRPr/>
          </a:p>
          <a:p>
            <a:pPr indent="0" lvl="0" marL="0" rtl="0" algn="l">
              <a:lnSpc>
                <a:spcPct val="115000"/>
              </a:lnSpc>
              <a:spcBef>
                <a:spcPts val="0"/>
              </a:spcBef>
              <a:spcAft>
                <a:spcPts val="0"/>
              </a:spcAft>
              <a:buClr>
                <a:schemeClr val="dk1"/>
              </a:buClr>
              <a:buSzPts val="1400"/>
              <a:buNone/>
            </a:pPr>
            <a:r>
              <a:t/>
            </a:r>
            <a:endParaRPr>
              <a:solidFill>
                <a:schemeClr val="accent1"/>
              </a:solidFill>
            </a:endParaRPr>
          </a:p>
          <a:p>
            <a:pPr indent="0" lvl="0" marL="0" rtl="0" algn="l">
              <a:lnSpc>
                <a:spcPct val="115000"/>
              </a:lnSpc>
              <a:spcBef>
                <a:spcPts val="0"/>
              </a:spcBef>
              <a:spcAft>
                <a:spcPts val="0"/>
              </a:spcAft>
              <a:buClr>
                <a:schemeClr val="dk1"/>
              </a:buClr>
              <a:buSzPts val="1400"/>
              <a:buNone/>
            </a:pPr>
            <a:r>
              <a:t/>
            </a:r>
            <a:endParaRPr>
              <a:solidFill>
                <a:schemeClr val="accent1"/>
              </a:solidFill>
            </a:endParaRPr>
          </a:p>
          <a:p>
            <a:pPr indent="0" lvl="0" marL="0" rtl="0" algn="l">
              <a:lnSpc>
                <a:spcPct val="115000"/>
              </a:lnSpc>
              <a:spcBef>
                <a:spcPts val="0"/>
              </a:spcBef>
              <a:spcAft>
                <a:spcPts val="0"/>
              </a:spcAft>
              <a:buClr>
                <a:schemeClr val="dk1"/>
              </a:buClr>
              <a:buSzPts val="1400"/>
              <a:buNone/>
            </a:pPr>
            <a:r>
              <a:t/>
            </a:r>
            <a:endParaRPr>
              <a:solidFill>
                <a:schemeClr val="accent1"/>
              </a:solidFill>
            </a:endParaRPr>
          </a:p>
          <a:p>
            <a:pPr indent="0" lvl="0" marL="0" rtl="0" algn="l">
              <a:lnSpc>
                <a:spcPct val="115000"/>
              </a:lnSpc>
              <a:spcBef>
                <a:spcPts val="0"/>
              </a:spcBef>
              <a:spcAft>
                <a:spcPts val="0"/>
              </a:spcAft>
              <a:buClr>
                <a:schemeClr val="dk1"/>
              </a:buClr>
              <a:buSzPts val="1400"/>
              <a:buNone/>
            </a:pPr>
            <a:r>
              <a:t/>
            </a:r>
            <a:endParaRPr>
              <a:solidFill>
                <a:schemeClr val="accent1"/>
              </a:solidFill>
            </a:endParaRPr>
          </a:p>
          <a:p>
            <a:pPr indent="0" lvl="0" marL="0" rtl="0" algn="l">
              <a:lnSpc>
                <a:spcPct val="115000"/>
              </a:lnSpc>
              <a:spcBef>
                <a:spcPts val="0"/>
              </a:spcBef>
              <a:spcAft>
                <a:spcPts val="1200"/>
              </a:spcAft>
              <a:buClr>
                <a:schemeClr val="dk1"/>
              </a:buClr>
              <a:buSzPts val="1400"/>
              <a:buNone/>
            </a:pPr>
            <a:r>
              <a:t/>
            </a:r>
            <a:endParaRPr>
              <a:solidFill>
                <a:schemeClr val="accent1"/>
              </a:solidFill>
            </a:endParaRPr>
          </a:p>
        </p:txBody>
      </p:sp>
      <p:grpSp>
        <p:nvGrpSpPr>
          <p:cNvPr id="241" name="Google Shape;241;p30"/>
          <p:cNvGrpSpPr/>
          <p:nvPr/>
        </p:nvGrpSpPr>
        <p:grpSpPr>
          <a:xfrm>
            <a:off x="182422" y="1908251"/>
            <a:ext cx="5454905" cy="2588519"/>
            <a:chOff x="793027" y="3093777"/>
            <a:chExt cx="7273207" cy="3451358"/>
          </a:xfrm>
        </p:grpSpPr>
        <p:pic>
          <p:nvPicPr>
            <p:cNvPr id="242" name="Google Shape;242;p30"/>
            <p:cNvPicPr preferRelativeResize="0"/>
            <p:nvPr/>
          </p:nvPicPr>
          <p:blipFill rotWithShape="1">
            <a:blip r:embed="rId3">
              <a:alphaModFix/>
            </a:blip>
            <a:srcRect b="0" l="0" r="0" t="0"/>
            <a:stretch/>
          </p:blipFill>
          <p:spPr>
            <a:xfrm>
              <a:off x="2418754" y="3137019"/>
              <a:ext cx="930213" cy="1341507"/>
            </a:xfrm>
            <a:prstGeom prst="rect">
              <a:avLst/>
            </a:prstGeom>
            <a:noFill/>
            <a:ln>
              <a:noFill/>
            </a:ln>
          </p:spPr>
        </p:pic>
        <p:sp>
          <p:nvSpPr>
            <p:cNvPr id="243" name="Google Shape;243;p30"/>
            <p:cNvSpPr/>
            <p:nvPr/>
          </p:nvSpPr>
          <p:spPr>
            <a:xfrm>
              <a:off x="1586921" y="4321890"/>
              <a:ext cx="1440000" cy="2096100"/>
            </a:xfrm>
            <a:prstGeom prst="rect">
              <a:avLst/>
            </a:prstGeom>
            <a:solidFill>
              <a:srgbClr val="FFC7E5"/>
            </a:solidFill>
            <a:ln cap="flat" cmpd="sng" w="9525">
              <a:solidFill>
                <a:srgbClr val="FFC7E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rgbClr val="FFFF00"/>
                </a:solidFill>
                <a:highlight>
                  <a:srgbClr val="FFFF00"/>
                </a:highlight>
                <a:latin typeface="Calibri"/>
                <a:ea typeface="Calibri"/>
                <a:cs typeface="Calibri"/>
                <a:sym typeface="Calibri"/>
              </a:endParaRPr>
            </a:p>
          </p:txBody>
        </p:sp>
        <p:sp>
          <p:nvSpPr>
            <p:cNvPr id="244" name="Google Shape;244;p30"/>
            <p:cNvSpPr/>
            <p:nvPr/>
          </p:nvSpPr>
          <p:spPr>
            <a:xfrm>
              <a:off x="2955589" y="4603698"/>
              <a:ext cx="930300" cy="800100"/>
            </a:xfrm>
            <a:prstGeom prst="rect">
              <a:avLst/>
            </a:prstGeom>
            <a:solidFill>
              <a:srgbClr val="FFC7E5"/>
            </a:solidFill>
            <a:ln cap="flat" cmpd="sng" w="9525">
              <a:solidFill>
                <a:srgbClr val="FFC7E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45" name="Google Shape;245;p30"/>
            <p:cNvSpPr/>
            <p:nvPr/>
          </p:nvSpPr>
          <p:spPr>
            <a:xfrm>
              <a:off x="3157006" y="5378837"/>
              <a:ext cx="77100" cy="9579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46" name="Google Shape;246;p30"/>
            <p:cNvSpPr/>
            <p:nvPr/>
          </p:nvSpPr>
          <p:spPr>
            <a:xfrm>
              <a:off x="3281216" y="5378837"/>
              <a:ext cx="77100" cy="9579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47" name="Google Shape;247;p30"/>
            <p:cNvSpPr/>
            <p:nvPr/>
          </p:nvSpPr>
          <p:spPr>
            <a:xfrm>
              <a:off x="3416283" y="5378836"/>
              <a:ext cx="77100" cy="9579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48" name="Google Shape;248;p30"/>
            <p:cNvSpPr/>
            <p:nvPr/>
          </p:nvSpPr>
          <p:spPr>
            <a:xfrm>
              <a:off x="3551351" y="5378837"/>
              <a:ext cx="77100" cy="9579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49" name="Google Shape;249;p30"/>
            <p:cNvSpPr/>
            <p:nvPr/>
          </p:nvSpPr>
          <p:spPr>
            <a:xfrm>
              <a:off x="3686418" y="5378839"/>
              <a:ext cx="77100" cy="9579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50" name="Google Shape;250;p30"/>
            <p:cNvSpPr/>
            <p:nvPr/>
          </p:nvSpPr>
          <p:spPr>
            <a:xfrm>
              <a:off x="793027" y="6431135"/>
              <a:ext cx="3126300" cy="114000"/>
            </a:xfrm>
            <a:prstGeom prst="rect">
              <a:avLst/>
            </a:prstGeom>
            <a:solidFill>
              <a:srgbClr val="7F7F7F"/>
            </a:solid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pic>
          <p:nvPicPr>
            <p:cNvPr id="251" name="Google Shape;251;p30"/>
            <p:cNvPicPr preferRelativeResize="0"/>
            <p:nvPr/>
          </p:nvPicPr>
          <p:blipFill rotWithShape="1">
            <a:blip r:embed="rId3">
              <a:alphaModFix/>
            </a:blip>
            <a:srcRect b="0" l="0" r="0" t="0"/>
            <a:stretch/>
          </p:blipFill>
          <p:spPr>
            <a:xfrm>
              <a:off x="6788719" y="3093777"/>
              <a:ext cx="930213" cy="1341507"/>
            </a:xfrm>
            <a:prstGeom prst="rect">
              <a:avLst/>
            </a:prstGeom>
            <a:noFill/>
            <a:ln>
              <a:noFill/>
            </a:ln>
          </p:spPr>
        </p:pic>
        <p:grpSp>
          <p:nvGrpSpPr>
            <p:cNvPr id="252" name="Google Shape;252;p30"/>
            <p:cNvGrpSpPr/>
            <p:nvPr/>
          </p:nvGrpSpPr>
          <p:grpSpPr>
            <a:xfrm rot="-5400000">
              <a:off x="5384344" y="4309399"/>
              <a:ext cx="2128352" cy="2096100"/>
              <a:chOff x="6356512" y="3141625"/>
              <a:chExt cx="2128352" cy="2096100"/>
            </a:xfrm>
          </p:grpSpPr>
          <p:sp>
            <p:nvSpPr>
              <p:cNvPr id="253" name="Google Shape;253;p30"/>
              <p:cNvSpPr/>
              <p:nvPr/>
            </p:nvSpPr>
            <p:spPr>
              <a:xfrm>
                <a:off x="6356512" y="3141625"/>
                <a:ext cx="1440000" cy="2096100"/>
              </a:xfrm>
              <a:prstGeom prst="rect">
                <a:avLst/>
              </a:prstGeom>
              <a:solidFill>
                <a:srgbClr val="FFC7E5"/>
              </a:solidFill>
              <a:ln cap="flat" cmpd="sng" w="9525">
                <a:solidFill>
                  <a:srgbClr val="FAE46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rgbClr val="FFFF00"/>
                  </a:solidFill>
                  <a:highlight>
                    <a:srgbClr val="FFFF00"/>
                  </a:highlight>
                  <a:latin typeface="Calibri"/>
                  <a:ea typeface="Calibri"/>
                  <a:cs typeface="Calibri"/>
                  <a:sym typeface="Calibri"/>
                </a:endParaRPr>
              </a:p>
            </p:txBody>
          </p:sp>
          <p:sp>
            <p:nvSpPr>
              <p:cNvPr id="254" name="Google Shape;254;p30"/>
              <p:cNvSpPr/>
              <p:nvPr/>
            </p:nvSpPr>
            <p:spPr>
              <a:xfrm>
                <a:off x="7734264" y="3141627"/>
                <a:ext cx="750600" cy="1245300"/>
              </a:xfrm>
              <a:prstGeom prst="rect">
                <a:avLst/>
              </a:prstGeom>
              <a:solidFill>
                <a:srgbClr val="FFC7E5"/>
              </a:solidFill>
              <a:ln cap="flat" cmpd="sng" w="9525">
                <a:solidFill>
                  <a:srgbClr val="FAE46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sp>
          <p:nvSpPr>
            <p:cNvPr id="255" name="Google Shape;255;p30"/>
            <p:cNvSpPr/>
            <p:nvPr/>
          </p:nvSpPr>
          <p:spPr>
            <a:xfrm>
              <a:off x="4579034" y="6431134"/>
              <a:ext cx="3487200" cy="114000"/>
            </a:xfrm>
            <a:prstGeom prst="rect">
              <a:avLst/>
            </a:prstGeom>
            <a:solidFill>
              <a:srgbClr val="7F7F7F"/>
            </a:solid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sp>
        <p:nvSpPr>
          <p:cNvPr id="256" name="Google Shape;256;p30"/>
          <p:cNvSpPr/>
          <p:nvPr/>
        </p:nvSpPr>
        <p:spPr>
          <a:xfrm>
            <a:off x="4685315" y="2999480"/>
            <a:ext cx="54600" cy="3246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57" name="Google Shape;257;p30"/>
          <p:cNvSpPr/>
          <p:nvPr/>
        </p:nvSpPr>
        <p:spPr>
          <a:xfrm>
            <a:off x="4790504" y="2999480"/>
            <a:ext cx="54600" cy="3246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58" name="Google Shape;258;p30"/>
          <p:cNvSpPr/>
          <p:nvPr/>
        </p:nvSpPr>
        <p:spPr>
          <a:xfrm>
            <a:off x="4891805" y="2999479"/>
            <a:ext cx="54600" cy="3246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59" name="Google Shape;259;p30"/>
          <p:cNvSpPr/>
          <p:nvPr/>
        </p:nvSpPr>
        <p:spPr>
          <a:xfrm>
            <a:off x="4993106" y="2999480"/>
            <a:ext cx="54600" cy="3246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60" name="Google Shape;260;p30"/>
          <p:cNvSpPr/>
          <p:nvPr/>
        </p:nvSpPr>
        <p:spPr>
          <a:xfrm>
            <a:off x="5094406" y="2999481"/>
            <a:ext cx="54600" cy="3246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61" name="Google Shape;261;p30"/>
          <p:cNvSpPr/>
          <p:nvPr/>
        </p:nvSpPr>
        <p:spPr>
          <a:xfrm>
            <a:off x="3988030" y="2797564"/>
            <a:ext cx="426300" cy="9264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62" name="Google Shape;262;p30"/>
          <p:cNvSpPr/>
          <p:nvPr/>
        </p:nvSpPr>
        <p:spPr>
          <a:xfrm rot="5400000">
            <a:off x="4141935" y="2512154"/>
            <a:ext cx="114600" cy="426300"/>
          </a:xfrm>
          <a:prstGeom prst="leftBrace">
            <a:avLst>
              <a:gd fmla="val 8333" name="adj1"/>
              <a:gd fmla="val 50000" name="adj2"/>
            </a:avLst>
          </a:prstGeom>
          <a:noFill/>
          <a:ln cap="flat" cmpd="sng" w="9525">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dk1"/>
              </a:solidFill>
              <a:latin typeface="Calibri"/>
              <a:ea typeface="Calibri"/>
              <a:cs typeface="Calibri"/>
              <a:sym typeface="Calibri"/>
            </a:endParaRPr>
          </a:p>
        </p:txBody>
      </p:sp>
      <p:sp>
        <p:nvSpPr>
          <p:cNvPr id="263" name="Google Shape;263;p30"/>
          <p:cNvSpPr txBox="1"/>
          <p:nvPr/>
        </p:nvSpPr>
        <p:spPr>
          <a:xfrm>
            <a:off x="3893500" y="2358249"/>
            <a:ext cx="571200" cy="2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800"/>
              <a:buFont typeface="Arial"/>
              <a:buNone/>
            </a:pPr>
            <a:r>
              <a:rPr b="0" i="0" lang="de" sz="800" u="none" cap="none" strike="noStrike">
                <a:solidFill>
                  <a:srgbClr val="434343"/>
                </a:solidFill>
                <a:latin typeface="Arial"/>
                <a:ea typeface="Arial"/>
                <a:cs typeface="Arial"/>
                <a:sym typeface="Arial"/>
              </a:rPr>
              <a:t>&lt; 5 mm</a:t>
            </a:r>
            <a:endParaRPr b="0" i="0" sz="800" u="none" cap="none" strike="noStrike">
              <a:solidFill>
                <a:srgbClr val="434343"/>
              </a:solidFill>
              <a:latin typeface="Arial"/>
              <a:ea typeface="Arial"/>
              <a:cs typeface="Arial"/>
              <a:sym typeface="Arial"/>
            </a:endParaRPr>
          </a:p>
        </p:txBody>
      </p:sp>
      <p:sp>
        <p:nvSpPr>
          <p:cNvPr id="264" name="Google Shape;264;p30"/>
          <p:cNvSpPr/>
          <p:nvPr/>
        </p:nvSpPr>
        <p:spPr>
          <a:xfrm>
            <a:off x="3985962" y="2802271"/>
            <a:ext cx="451500" cy="111900"/>
          </a:xfrm>
          <a:prstGeom prst="rect">
            <a:avLst/>
          </a:prstGeom>
          <a:solidFill>
            <a:srgbClr val="FFC7E5"/>
          </a:solidFill>
          <a:ln cap="flat" cmpd="sng" w="12700">
            <a:solidFill>
              <a:srgbClr val="FAE46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65" name="Google Shape;265;p30"/>
          <p:cNvSpPr/>
          <p:nvPr/>
        </p:nvSpPr>
        <p:spPr>
          <a:xfrm rot="-5400000">
            <a:off x="4793351" y="2570478"/>
            <a:ext cx="180000" cy="653400"/>
          </a:xfrm>
          <a:prstGeom prst="rect">
            <a:avLst/>
          </a:prstGeom>
          <a:solidFill>
            <a:srgbClr val="FFC7E5"/>
          </a:solidFill>
          <a:ln cap="flat" cmpd="sng" w="12700">
            <a:solidFill>
              <a:srgbClr val="FFC7E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66" name="Google Shape;266;p30"/>
          <p:cNvSpPr/>
          <p:nvPr/>
        </p:nvSpPr>
        <p:spPr>
          <a:xfrm rot="5400000">
            <a:off x="2144572" y="4079426"/>
            <a:ext cx="85500" cy="5586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67" name="Google Shape;267;p30"/>
          <p:cNvSpPr/>
          <p:nvPr/>
        </p:nvSpPr>
        <p:spPr>
          <a:xfrm>
            <a:off x="6739814" y="3034599"/>
            <a:ext cx="819900" cy="764100"/>
          </a:xfrm>
          <a:prstGeom prst="ellipse">
            <a:avLst/>
          </a:prstGeom>
          <a:no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pic>
        <p:nvPicPr>
          <p:cNvPr id="268" name="Google Shape;268;p30"/>
          <p:cNvPicPr preferRelativeResize="0"/>
          <p:nvPr/>
        </p:nvPicPr>
        <p:blipFill rotWithShape="1">
          <a:blip r:embed="rId3">
            <a:alphaModFix/>
          </a:blip>
          <a:srcRect b="12072" l="0" r="0" t="0"/>
          <a:stretch/>
        </p:blipFill>
        <p:spPr>
          <a:xfrm>
            <a:off x="7130395" y="1923282"/>
            <a:ext cx="697660" cy="884686"/>
          </a:xfrm>
          <a:prstGeom prst="rect">
            <a:avLst/>
          </a:prstGeom>
          <a:noFill/>
          <a:ln>
            <a:noFill/>
          </a:ln>
        </p:spPr>
      </p:pic>
      <p:sp>
        <p:nvSpPr>
          <p:cNvPr id="269" name="Google Shape;269;p30"/>
          <p:cNvSpPr/>
          <p:nvPr/>
        </p:nvSpPr>
        <p:spPr>
          <a:xfrm rot="-5400000">
            <a:off x="6092337" y="3385899"/>
            <a:ext cx="1080000" cy="959100"/>
          </a:xfrm>
          <a:prstGeom prst="rect">
            <a:avLst/>
          </a:prstGeom>
          <a:solidFill>
            <a:srgbClr val="FFC7E5"/>
          </a:solidFill>
          <a:ln cap="flat" cmpd="sng" w="9525">
            <a:solidFill>
              <a:srgbClr val="FAE46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rgbClr val="FFFF00"/>
              </a:solidFill>
              <a:highlight>
                <a:srgbClr val="FFFF00"/>
              </a:highlight>
              <a:latin typeface="Calibri"/>
              <a:ea typeface="Calibri"/>
              <a:cs typeface="Calibri"/>
              <a:sym typeface="Calibri"/>
            </a:endParaRPr>
          </a:p>
        </p:txBody>
      </p:sp>
      <p:sp>
        <p:nvSpPr>
          <p:cNvPr id="270" name="Google Shape;270;p30"/>
          <p:cNvSpPr/>
          <p:nvPr/>
        </p:nvSpPr>
        <p:spPr>
          <a:xfrm>
            <a:off x="5866367" y="4411269"/>
            <a:ext cx="2615400" cy="85500"/>
          </a:xfrm>
          <a:prstGeom prst="rect">
            <a:avLst/>
          </a:prstGeom>
          <a:solidFill>
            <a:srgbClr val="7F7F7F"/>
          </a:solid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71" name="Google Shape;271;p30"/>
          <p:cNvSpPr/>
          <p:nvPr/>
        </p:nvSpPr>
        <p:spPr>
          <a:xfrm rot="10800000">
            <a:off x="6634486" y="2803101"/>
            <a:ext cx="954600" cy="613500"/>
          </a:xfrm>
          <a:prstGeom prst="triangle">
            <a:avLst>
              <a:gd fmla="val 50000" name="adj"/>
            </a:avLst>
          </a:prstGeom>
          <a:solidFill>
            <a:srgbClr val="FFC7E5"/>
          </a:solidFill>
          <a:ln cap="flat" cmpd="sng" w="9525">
            <a:solidFill>
              <a:srgbClr val="FAE46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72" name="Google Shape;272;p30"/>
          <p:cNvSpPr txBox="1"/>
          <p:nvPr/>
        </p:nvSpPr>
        <p:spPr>
          <a:xfrm>
            <a:off x="7125276" y="3348062"/>
            <a:ext cx="423600" cy="2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800"/>
              <a:buFont typeface="Arial"/>
              <a:buNone/>
            </a:pPr>
            <a:r>
              <a:rPr b="0" i="0" lang="de" sz="800" u="none" cap="none" strike="noStrike">
                <a:solidFill>
                  <a:srgbClr val="434343"/>
                </a:solidFill>
                <a:latin typeface="Arial"/>
                <a:ea typeface="Arial"/>
                <a:cs typeface="Arial"/>
                <a:sym typeface="Arial"/>
              </a:rPr>
              <a:t>&lt; 45°</a:t>
            </a:r>
            <a:endParaRPr b="0" i="0" sz="800" u="none" cap="none" strike="noStrike">
              <a:solidFill>
                <a:srgbClr val="434343"/>
              </a:solidFill>
              <a:latin typeface="Arial"/>
              <a:ea typeface="Arial"/>
              <a:cs typeface="Arial"/>
              <a:sym typeface="Arial"/>
            </a:endParaRPr>
          </a:p>
        </p:txBody>
      </p:sp>
      <p:sp>
        <p:nvSpPr>
          <p:cNvPr id="273" name="Google Shape;273;p30"/>
          <p:cNvSpPr/>
          <p:nvPr/>
        </p:nvSpPr>
        <p:spPr>
          <a:xfrm rot="-5400000">
            <a:off x="6530284" y="2789423"/>
            <a:ext cx="562800" cy="600000"/>
          </a:xfrm>
          <a:prstGeom prst="rect">
            <a:avLst/>
          </a:prstGeom>
          <a:solidFill>
            <a:srgbClr val="FFC7E5"/>
          </a:solidFill>
          <a:ln cap="flat" cmpd="sng" w="9525">
            <a:solidFill>
              <a:srgbClr val="FAE46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31"/>
          <p:cNvSpPr txBox="1"/>
          <p:nvPr>
            <p:ph type="title"/>
          </p:nvPr>
        </p:nvSpPr>
        <p:spPr>
          <a:xfrm>
            <a:off x="431304" y="466735"/>
            <a:ext cx="5995500" cy="5040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100"/>
              <a:buFont typeface="Arial"/>
              <a:buNone/>
            </a:pPr>
            <a:r>
              <a:rPr lang="de"/>
              <a:t>Begriffe Raft, Rand &amp; Schürze</a:t>
            </a:r>
            <a:endParaRPr/>
          </a:p>
        </p:txBody>
      </p:sp>
      <p:pic>
        <p:nvPicPr>
          <p:cNvPr id="279" name="Google Shape;279;p31"/>
          <p:cNvPicPr preferRelativeResize="0"/>
          <p:nvPr/>
        </p:nvPicPr>
        <p:blipFill rotWithShape="1">
          <a:blip r:embed="rId3">
            <a:alphaModFix/>
          </a:blip>
          <a:srcRect b="0" l="0" r="0" t="0"/>
          <a:stretch/>
        </p:blipFill>
        <p:spPr>
          <a:xfrm>
            <a:off x="1539151" y="1351781"/>
            <a:ext cx="697660" cy="1006131"/>
          </a:xfrm>
          <a:prstGeom prst="rect">
            <a:avLst/>
          </a:prstGeom>
          <a:noFill/>
          <a:ln>
            <a:noFill/>
          </a:ln>
        </p:spPr>
      </p:pic>
      <p:sp>
        <p:nvSpPr>
          <p:cNvPr id="280" name="Google Shape;280;p31"/>
          <p:cNvSpPr/>
          <p:nvPr/>
        </p:nvSpPr>
        <p:spPr>
          <a:xfrm rot="-5400000">
            <a:off x="1138123" y="2855671"/>
            <a:ext cx="1484400" cy="247800"/>
          </a:xfrm>
          <a:prstGeom prst="rect">
            <a:avLst/>
          </a:prstGeom>
          <a:solidFill>
            <a:srgbClr val="FFC7E5"/>
          </a:solidFill>
          <a:ln cap="flat" cmpd="sng" w="9525">
            <a:solidFill>
              <a:srgbClr val="FAE46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81" name="Google Shape;281;p31"/>
          <p:cNvSpPr/>
          <p:nvPr/>
        </p:nvSpPr>
        <p:spPr>
          <a:xfrm>
            <a:off x="455806" y="3815706"/>
            <a:ext cx="2615400" cy="85500"/>
          </a:xfrm>
          <a:prstGeom prst="rect">
            <a:avLst/>
          </a:prstGeom>
          <a:solidFill>
            <a:srgbClr val="7F7F7F"/>
          </a:solid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82" name="Google Shape;282;p31"/>
          <p:cNvSpPr/>
          <p:nvPr/>
        </p:nvSpPr>
        <p:spPr>
          <a:xfrm>
            <a:off x="1157654" y="3721771"/>
            <a:ext cx="1719600" cy="939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83" name="Google Shape;283;p31"/>
          <p:cNvSpPr txBox="1"/>
          <p:nvPr/>
        </p:nvSpPr>
        <p:spPr>
          <a:xfrm>
            <a:off x="575072" y="4072481"/>
            <a:ext cx="2414400" cy="2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1100"/>
              <a:buFont typeface="Arial"/>
              <a:buNone/>
            </a:pPr>
            <a:r>
              <a:rPr b="0" i="0" lang="de" sz="1100" u="none" cap="none" strike="noStrike">
                <a:solidFill>
                  <a:srgbClr val="434343"/>
                </a:solidFill>
                <a:latin typeface="Arial"/>
                <a:ea typeface="Arial"/>
                <a:cs typeface="Arial"/>
                <a:sym typeface="Arial"/>
              </a:rPr>
              <a:t>Extra „Fundament“ zur Stabilisierung</a:t>
            </a:r>
            <a:endParaRPr b="0" i="0" sz="1100" u="none" cap="none" strike="noStrike">
              <a:solidFill>
                <a:srgbClr val="434343"/>
              </a:solidFill>
              <a:latin typeface="Arial"/>
              <a:ea typeface="Arial"/>
              <a:cs typeface="Arial"/>
              <a:sym typeface="Arial"/>
            </a:endParaRPr>
          </a:p>
        </p:txBody>
      </p:sp>
      <p:sp>
        <p:nvSpPr>
          <p:cNvPr id="284" name="Google Shape;284;p31"/>
          <p:cNvSpPr/>
          <p:nvPr/>
        </p:nvSpPr>
        <p:spPr>
          <a:xfrm rot="-5400000">
            <a:off x="1854613" y="2772309"/>
            <a:ext cx="562800" cy="366600"/>
          </a:xfrm>
          <a:prstGeom prst="rect">
            <a:avLst/>
          </a:prstGeom>
          <a:solidFill>
            <a:srgbClr val="FFC7E5"/>
          </a:solidFill>
          <a:ln cap="flat" cmpd="sng" w="9525">
            <a:solidFill>
              <a:srgbClr val="FAE46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85" name="Google Shape;285;p31"/>
          <p:cNvSpPr/>
          <p:nvPr/>
        </p:nvSpPr>
        <p:spPr>
          <a:xfrm>
            <a:off x="2082437" y="3246878"/>
            <a:ext cx="34200" cy="4578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86" name="Google Shape;286;p31"/>
          <p:cNvSpPr/>
          <p:nvPr/>
        </p:nvSpPr>
        <p:spPr>
          <a:xfrm>
            <a:off x="2183738" y="3246878"/>
            <a:ext cx="34200" cy="4578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87" name="Google Shape;287;p31"/>
          <p:cNvSpPr/>
          <p:nvPr/>
        </p:nvSpPr>
        <p:spPr>
          <a:xfrm>
            <a:off x="2285038" y="3246880"/>
            <a:ext cx="34200" cy="4578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pic>
        <p:nvPicPr>
          <p:cNvPr id="288" name="Google Shape;288;p31"/>
          <p:cNvPicPr preferRelativeResize="0"/>
          <p:nvPr/>
        </p:nvPicPr>
        <p:blipFill rotWithShape="1">
          <a:blip r:embed="rId3">
            <a:alphaModFix/>
          </a:blip>
          <a:srcRect b="0" l="0" r="0" t="0"/>
          <a:stretch/>
        </p:blipFill>
        <p:spPr>
          <a:xfrm>
            <a:off x="4499797" y="1351781"/>
            <a:ext cx="697660" cy="1006131"/>
          </a:xfrm>
          <a:prstGeom prst="rect">
            <a:avLst/>
          </a:prstGeom>
          <a:noFill/>
          <a:ln>
            <a:noFill/>
          </a:ln>
        </p:spPr>
      </p:pic>
      <p:sp>
        <p:nvSpPr>
          <p:cNvPr id="289" name="Google Shape;289;p31"/>
          <p:cNvSpPr/>
          <p:nvPr/>
        </p:nvSpPr>
        <p:spPr>
          <a:xfrm rot="-5400000">
            <a:off x="3844163" y="2675989"/>
            <a:ext cx="1569600" cy="697800"/>
          </a:xfrm>
          <a:prstGeom prst="rect">
            <a:avLst/>
          </a:prstGeom>
          <a:solidFill>
            <a:srgbClr val="FFC7E5"/>
          </a:solidFill>
          <a:ln cap="flat" cmpd="sng" w="9525">
            <a:solidFill>
              <a:srgbClr val="FAE46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90" name="Google Shape;290;p31"/>
          <p:cNvSpPr/>
          <p:nvPr/>
        </p:nvSpPr>
        <p:spPr>
          <a:xfrm>
            <a:off x="3254027" y="3809690"/>
            <a:ext cx="2615400" cy="85500"/>
          </a:xfrm>
          <a:prstGeom prst="rect">
            <a:avLst/>
          </a:prstGeom>
          <a:solidFill>
            <a:srgbClr val="7F7F7F"/>
          </a:solid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91" name="Google Shape;291;p31"/>
          <p:cNvSpPr/>
          <p:nvPr/>
        </p:nvSpPr>
        <p:spPr>
          <a:xfrm>
            <a:off x="4149269" y="3771131"/>
            <a:ext cx="131100" cy="384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92" name="Google Shape;292;p31"/>
          <p:cNvSpPr/>
          <p:nvPr/>
        </p:nvSpPr>
        <p:spPr>
          <a:xfrm>
            <a:off x="4986866" y="3768814"/>
            <a:ext cx="128700" cy="342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pic>
        <p:nvPicPr>
          <p:cNvPr id="293" name="Google Shape;293;p31"/>
          <p:cNvPicPr preferRelativeResize="0"/>
          <p:nvPr/>
        </p:nvPicPr>
        <p:blipFill rotWithShape="1">
          <a:blip r:embed="rId3">
            <a:alphaModFix/>
          </a:blip>
          <a:srcRect b="0" l="0" r="0" t="0"/>
          <a:stretch/>
        </p:blipFill>
        <p:spPr>
          <a:xfrm>
            <a:off x="7301412" y="1349258"/>
            <a:ext cx="697660" cy="1006131"/>
          </a:xfrm>
          <a:prstGeom prst="rect">
            <a:avLst/>
          </a:prstGeom>
          <a:noFill/>
          <a:ln>
            <a:noFill/>
          </a:ln>
        </p:spPr>
      </p:pic>
      <p:sp>
        <p:nvSpPr>
          <p:cNvPr id="294" name="Google Shape;294;p31"/>
          <p:cNvSpPr/>
          <p:nvPr/>
        </p:nvSpPr>
        <p:spPr>
          <a:xfrm rot="-5400000">
            <a:off x="6645779" y="2673467"/>
            <a:ext cx="1569600" cy="697800"/>
          </a:xfrm>
          <a:prstGeom prst="rect">
            <a:avLst/>
          </a:prstGeom>
          <a:solidFill>
            <a:srgbClr val="FFC7E5"/>
          </a:solidFill>
          <a:ln cap="flat" cmpd="sng" w="12700">
            <a:solidFill>
              <a:srgbClr val="FAE469"/>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95" name="Google Shape;295;p31"/>
          <p:cNvSpPr/>
          <p:nvPr/>
        </p:nvSpPr>
        <p:spPr>
          <a:xfrm>
            <a:off x="6055643" y="3807167"/>
            <a:ext cx="2615400" cy="85500"/>
          </a:xfrm>
          <a:prstGeom prst="rect">
            <a:avLst/>
          </a:prstGeom>
          <a:solidFill>
            <a:srgbClr val="7F7F7F"/>
          </a:solid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96" name="Google Shape;296;p31"/>
          <p:cNvSpPr/>
          <p:nvPr/>
        </p:nvSpPr>
        <p:spPr>
          <a:xfrm>
            <a:off x="6807351" y="3768607"/>
            <a:ext cx="131100" cy="384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97" name="Google Shape;297;p31"/>
          <p:cNvSpPr/>
          <p:nvPr/>
        </p:nvSpPr>
        <p:spPr>
          <a:xfrm>
            <a:off x="7920158" y="3764960"/>
            <a:ext cx="128700" cy="34200"/>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98" name="Google Shape;298;p31"/>
          <p:cNvSpPr txBox="1"/>
          <p:nvPr/>
        </p:nvSpPr>
        <p:spPr>
          <a:xfrm>
            <a:off x="4414154" y="4072481"/>
            <a:ext cx="890100" cy="2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chemeClr val="dk1"/>
              </a:buClr>
              <a:buSzPts val="1100"/>
              <a:buFont typeface="Arial"/>
              <a:buNone/>
            </a:pPr>
            <a:r>
              <a:rPr lang="de" sz="1100">
                <a:solidFill>
                  <a:schemeClr val="dk1"/>
                </a:solidFill>
              </a:rPr>
              <a:t>Rand</a:t>
            </a:r>
            <a:endParaRPr b="0" i="0" sz="1100" u="none" cap="none" strike="noStrike">
              <a:solidFill>
                <a:srgbClr val="434343"/>
              </a:solidFill>
              <a:latin typeface="Arial"/>
              <a:ea typeface="Arial"/>
              <a:cs typeface="Arial"/>
              <a:sym typeface="Arial"/>
            </a:endParaRPr>
          </a:p>
        </p:txBody>
      </p:sp>
      <p:sp>
        <p:nvSpPr>
          <p:cNvPr id="299" name="Google Shape;299;p31"/>
          <p:cNvSpPr txBox="1"/>
          <p:nvPr/>
        </p:nvSpPr>
        <p:spPr>
          <a:xfrm>
            <a:off x="7215790" y="4072481"/>
            <a:ext cx="783300" cy="2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1100"/>
              <a:buFont typeface="Arial"/>
              <a:buNone/>
            </a:pPr>
            <a:r>
              <a:rPr lang="de" sz="1100">
                <a:solidFill>
                  <a:srgbClr val="434343"/>
                </a:solidFill>
              </a:rPr>
              <a:t>Schürze</a:t>
            </a:r>
            <a:endParaRPr b="0" i="0" sz="1400" u="none" cap="none" strike="noStrike">
              <a:solidFill>
                <a:srgbClr val="434343"/>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32"/>
          <p:cNvSpPr txBox="1"/>
          <p:nvPr>
            <p:ph type="title"/>
          </p:nvPr>
        </p:nvSpPr>
        <p:spPr>
          <a:xfrm>
            <a:off x="431304" y="466735"/>
            <a:ext cx="5995500" cy="5040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100"/>
              <a:buFont typeface="Arial"/>
              <a:buNone/>
            </a:pPr>
            <a:r>
              <a:rPr lang="de"/>
              <a:t>Sicherheit</a:t>
            </a:r>
            <a:endParaRPr/>
          </a:p>
        </p:txBody>
      </p:sp>
      <p:pic>
        <p:nvPicPr>
          <p:cNvPr descr="https://lh4.googleusercontent.com/SdnvIVT715IUOnr63YDMPWKKKOy4PEpXh-D7qxWr_ZU0opBsgKoRAmsTXhWRZOcfjO-PKFBZfgWti-u3yzblkCA05ceex4xmHCNZMgOR6msvshL_mPj5HlOpgyrUq7XXNzXPg7obiDk" id="305" name="Google Shape;305;p32"/>
          <p:cNvPicPr preferRelativeResize="0"/>
          <p:nvPr/>
        </p:nvPicPr>
        <p:blipFill rotWithShape="1">
          <a:blip r:embed="rId3">
            <a:alphaModFix/>
          </a:blip>
          <a:srcRect b="0" l="0" r="61219" t="29512"/>
          <a:stretch/>
        </p:blipFill>
        <p:spPr>
          <a:xfrm>
            <a:off x="1736339" y="3641090"/>
            <a:ext cx="1286056" cy="1164468"/>
          </a:xfrm>
          <a:prstGeom prst="rect">
            <a:avLst/>
          </a:prstGeom>
          <a:noFill/>
          <a:ln>
            <a:noFill/>
          </a:ln>
        </p:spPr>
      </p:pic>
      <p:sp>
        <p:nvSpPr>
          <p:cNvPr id="306" name="Google Shape;306;p32"/>
          <p:cNvSpPr txBox="1"/>
          <p:nvPr/>
        </p:nvSpPr>
        <p:spPr>
          <a:xfrm>
            <a:off x="3124817" y="4011365"/>
            <a:ext cx="4913700" cy="2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1400"/>
              <a:buFont typeface="Arial"/>
              <a:buNone/>
            </a:pPr>
            <a:r>
              <a:rPr lang="de" sz="1400">
                <a:solidFill>
                  <a:srgbClr val="434343"/>
                </a:solidFill>
                <a:latin typeface="Arial"/>
                <a:ea typeface="Arial"/>
                <a:cs typeface="Arial"/>
                <a:sym typeface="Arial"/>
              </a:rPr>
              <a:t>Bei Vorfällen in jeglicher Art sofort </a:t>
            </a:r>
            <a:br>
              <a:rPr lang="de" sz="1400">
                <a:solidFill>
                  <a:srgbClr val="434343"/>
                </a:solidFill>
                <a:latin typeface="Arial"/>
                <a:ea typeface="Arial"/>
                <a:cs typeface="Arial"/>
                <a:sym typeface="Arial"/>
              </a:rPr>
            </a:br>
            <a:r>
              <a:rPr lang="de" sz="1400">
                <a:solidFill>
                  <a:srgbClr val="434343"/>
                </a:solidFill>
                <a:latin typeface="Arial"/>
                <a:ea typeface="Arial"/>
                <a:cs typeface="Arial"/>
                <a:sym typeface="Arial"/>
              </a:rPr>
              <a:t>die Werkstattleitung aufsuchen!</a:t>
            </a:r>
            <a:endParaRPr sz="1400">
              <a:solidFill>
                <a:srgbClr val="434343"/>
              </a:solidFill>
              <a:latin typeface="Arial"/>
              <a:ea typeface="Arial"/>
              <a:cs typeface="Arial"/>
              <a:sym typeface="Arial"/>
            </a:endParaRPr>
          </a:p>
        </p:txBody>
      </p:sp>
      <p:sp>
        <p:nvSpPr>
          <p:cNvPr id="307" name="Google Shape;307;p32"/>
          <p:cNvSpPr txBox="1"/>
          <p:nvPr/>
        </p:nvSpPr>
        <p:spPr>
          <a:xfrm>
            <a:off x="3005242" y="2559910"/>
            <a:ext cx="4751700" cy="6234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1400"/>
              <a:buFont typeface="Arial"/>
              <a:buNone/>
            </a:pPr>
            <a:r>
              <a:rPr lang="de" sz="1400">
                <a:solidFill>
                  <a:srgbClr val="434343"/>
                </a:solidFill>
                <a:latin typeface="Arial"/>
                <a:ea typeface="Arial"/>
                <a:cs typeface="Arial"/>
                <a:sym typeface="Arial"/>
              </a:rPr>
              <a:t>Achtung, Verbrennungsgefahr!</a:t>
            </a:r>
            <a:endParaRPr sz="1400">
              <a:solidFill>
                <a:srgbClr val="434343"/>
              </a:solidFill>
              <a:latin typeface="Arial"/>
              <a:ea typeface="Arial"/>
              <a:cs typeface="Arial"/>
              <a:sym typeface="Arial"/>
            </a:endParaRPr>
          </a:p>
          <a:p>
            <a:pPr indent="0" lvl="0" marL="0" marR="0" rtl="0" algn="l">
              <a:spcBef>
                <a:spcPts val="0"/>
              </a:spcBef>
              <a:spcAft>
                <a:spcPts val="0"/>
              </a:spcAft>
              <a:buClr>
                <a:schemeClr val="dk1"/>
              </a:buClr>
              <a:buSzPts val="1400"/>
              <a:buFont typeface="Arial"/>
              <a:buNone/>
            </a:pPr>
            <a:r>
              <a:t/>
            </a:r>
            <a:endParaRPr sz="1400">
              <a:solidFill>
                <a:srgbClr val="434343"/>
              </a:solidFill>
              <a:latin typeface="Arial"/>
              <a:ea typeface="Arial"/>
              <a:cs typeface="Arial"/>
              <a:sym typeface="Arial"/>
            </a:endParaRPr>
          </a:p>
          <a:p>
            <a:pPr indent="0" lvl="0" marL="0" marR="0" rtl="0" algn="l">
              <a:spcBef>
                <a:spcPts val="0"/>
              </a:spcBef>
              <a:spcAft>
                <a:spcPts val="0"/>
              </a:spcAft>
              <a:buClr>
                <a:srgbClr val="434343"/>
              </a:buClr>
              <a:buSzPts val="1400"/>
              <a:buFont typeface="Arial"/>
              <a:buNone/>
            </a:pPr>
            <a:r>
              <a:rPr lang="de" sz="1400">
                <a:solidFill>
                  <a:srgbClr val="434343"/>
                </a:solidFill>
                <a:latin typeface="Arial"/>
                <a:ea typeface="Arial"/>
                <a:cs typeface="Arial"/>
                <a:sym typeface="Arial"/>
              </a:rPr>
              <a:t>Der Extruder kann bis zu 250°C heiß werden! </a:t>
            </a:r>
            <a:endParaRPr sz="1400">
              <a:solidFill>
                <a:srgbClr val="434343"/>
              </a:solidFill>
              <a:latin typeface="Arial"/>
              <a:ea typeface="Arial"/>
              <a:cs typeface="Arial"/>
              <a:sym typeface="Arial"/>
            </a:endParaRPr>
          </a:p>
          <a:p>
            <a:pPr indent="0" lvl="0" marL="0" marR="0" rtl="0" algn="l">
              <a:spcBef>
                <a:spcPts val="0"/>
              </a:spcBef>
              <a:spcAft>
                <a:spcPts val="0"/>
              </a:spcAft>
              <a:buClr>
                <a:srgbClr val="434343"/>
              </a:buClr>
              <a:buSzPts val="1400"/>
              <a:buFont typeface="Arial"/>
              <a:buNone/>
            </a:pPr>
            <a:r>
              <a:rPr lang="de">
                <a:solidFill>
                  <a:srgbClr val="434343"/>
                </a:solidFill>
              </a:rPr>
              <a:t>Die Druckplattform bis zu 90°C! </a:t>
            </a:r>
            <a:endParaRPr>
              <a:solidFill>
                <a:srgbClr val="434343"/>
              </a:solidFill>
            </a:endParaRPr>
          </a:p>
        </p:txBody>
      </p:sp>
      <p:pic>
        <p:nvPicPr>
          <p:cNvPr descr="https://lh4.googleusercontent.com/SdnvIVT715IUOnr63YDMPWKKKOy4PEpXh-D7qxWr_ZU0opBsgKoRAmsTXhWRZOcfjO-PKFBZfgWti-u3yzblkCA05ceex4xmHCNZMgOR6msvshL_mPj5HlOpgyrUq7XXNzXPg7obiDk" id="308" name="Google Shape;308;p32"/>
          <p:cNvPicPr preferRelativeResize="0"/>
          <p:nvPr/>
        </p:nvPicPr>
        <p:blipFill rotWithShape="1">
          <a:blip r:embed="rId3">
            <a:alphaModFix/>
          </a:blip>
          <a:srcRect b="0" l="61446" r="0" t="20666"/>
          <a:stretch/>
        </p:blipFill>
        <p:spPr>
          <a:xfrm>
            <a:off x="1616523" y="2191710"/>
            <a:ext cx="1253984" cy="1300156"/>
          </a:xfrm>
          <a:prstGeom prst="rect">
            <a:avLst/>
          </a:prstGeom>
          <a:noFill/>
          <a:ln>
            <a:noFill/>
          </a:ln>
        </p:spPr>
      </p:pic>
      <p:pic>
        <p:nvPicPr>
          <p:cNvPr id="309" name="Google Shape;309;p32"/>
          <p:cNvPicPr preferRelativeResize="0"/>
          <p:nvPr/>
        </p:nvPicPr>
        <p:blipFill rotWithShape="1">
          <a:blip r:embed="rId4">
            <a:alphaModFix/>
          </a:blip>
          <a:srcRect b="49397" l="0" r="0" t="0"/>
          <a:stretch/>
        </p:blipFill>
        <p:spPr>
          <a:xfrm>
            <a:off x="1736350" y="1078900"/>
            <a:ext cx="1014324" cy="1026550"/>
          </a:xfrm>
          <a:prstGeom prst="rect">
            <a:avLst/>
          </a:prstGeom>
          <a:noFill/>
          <a:ln>
            <a:noFill/>
          </a:ln>
        </p:spPr>
      </p:pic>
      <p:sp>
        <p:nvSpPr>
          <p:cNvPr id="310" name="Google Shape;310;p32"/>
          <p:cNvSpPr txBox="1"/>
          <p:nvPr/>
        </p:nvSpPr>
        <p:spPr>
          <a:xfrm>
            <a:off x="3005242" y="1308910"/>
            <a:ext cx="4751700" cy="6234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1400"/>
              <a:buFont typeface="Arial"/>
              <a:buNone/>
            </a:pPr>
            <a:r>
              <a:rPr lang="de">
                <a:solidFill>
                  <a:srgbClr val="434343"/>
                </a:solidFill>
              </a:rPr>
              <a:t>Nicht an die beweglichen Maschinenteile greifen! </a:t>
            </a:r>
            <a:endParaRPr>
              <a:solidFill>
                <a:srgbClr val="434343"/>
              </a:solidFill>
            </a:endParaRPr>
          </a:p>
          <a:p>
            <a:pPr indent="0" lvl="0" marL="0" marR="0" rtl="0" algn="l">
              <a:spcBef>
                <a:spcPts val="0"/>
              </a:spcBef>
              <a:spcAft>
                <a:spcPts val="0"/>
              </a:spcAft>
              <a:buClr>
                <a:srgbClr val="434343"/>
              </a:buClr>
              <a:buSzPts val="1400"/>
              <a:buFont typeface="Arial"/>
              <a:buNone/>
            </a:pPr>
            <a:r>
              <a:rPr lang="de">
                <a:solidFill>
                  <a:srgbClr val="434343"/>
                </a:solidFill>
              </a:rPr>
              <a:t>Verletzungsgefahr!</a:t>
            </a:r>
            <a:r>
              <a:rPr lang="de">
                <a:solidFill>
                  <a:srgbClr val="434343"/>
                </a:solidFill>
              </a:rPr>
              <a:t> </a:t>
            </a:r>
            <a:endParaRPr>
              <a:solidFill>
                <a:srgbClr val="434343"/>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6"/>
          <p:cNvSpPr txBox="1"/>
          <p:nvPr/>
        </p:nvSpPr>
        <p:spPr>
          <a:xfrm>
            <a:off x="220475" y="469900"/>
            <a:ext cx="7372500" cy="932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de" sz="3600">
                <a:solidFill>
                  <a:srgbClr val="2A363B"/>
                </a:solidFill>
              </a:rPr>
              <a:t>Unser Mitmach - </a:t>
            </a:r>
            <a:r>
              <a:rPr lang="de" sz="3600">
                <a:solidFill>
                  <a:srgbClr val="2A363B"/>
                </a:solidFill>
              </a:rPr>
              <a:t>Führerschein</a:t>
            </a:r>
            <a:br>
              <a:rPr lang="de" sz="4500">
                <a:solidFill>
                  <a:srgbClr val="2A363B"/>
                </a:solidFill>
              </a:rPr>
            </a:br>
            <a:r>
              <a:rPr lang="de" sz="1800">
                <a:solidFill>
                  <a:srgbClr val="2A363B"/>
                </a:solidFill>
              </a:rPr>
              <a:t>Selbermachen an Projekttagen! </a:t>
            </a:r>
            <a:endParaRPr/>
          </a:p>
        </p:txBody>
      </p:sp>
      <p:pic>
        <p:nvPicPr>
          <p:cNvPr id="74" name="Google Shape;74;p16"/>
          <p:cNvPicPr preferRelativeResize="0"/>
          <p:nvPr/>
        </p:nvPicPr>
        <p:blipFill rotWithShape="1">
          <a:blip r:embed="rId3">
            <a:alphaModFix/>
          </a:blip>
          <a:srcRect b="10554" l="6444" r="8085" t="4735"/>
          <a:stretch/>
        </p:blipFill>
        <p:spPr>
          <a:xfrm>
            <a:off x="4969675" y="1431600"/>
            <a:ext cx="3701673" cy="2382575"/>
          </a:xfrm>
          <a:prstGeom prst="rect">
            <a:avLst/>
          </a:prstGeom>
          <a:noFill/>
          <a:ln>
            <a:noFill/>
          </a:ln>
        </p:spPr>
      </p:pic>
      <p:sp>
        <p:nvSpPr>
          <p:cNvPr id="75" name="Google Shape;75;p16"/>
          <p:cNvSpPr/>
          <p:nvPr/>
        </p:nvSpPr>
        <p:spPr>
          <a:xfrm>
            <a:off x="4959450" y="1400925"/>
            <a:ext cx="3701700" cy="2484900"/>
          </a:xfrm>
          <a:prstGeom prst="rect">
            <a:avLst/>
          </a:prstGeom>
          <a:noFill/>
          <a:ln cap="flat" cmpd="sng" w="76200">
            <a:solidFill>
              <a:srgbClr val="CC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cxnSp>
        <p:nvCxnSpPr>
          <p:cNvPr id="76" name="Google Shape;76;p16"/>
          <p:cNvCxnSpPr/>
          <p:nvPr/>
        </p:nvCxnSpPr>
        <p:spPr>
          <a:xfrm rot="10800000">
            <a:off x="6994400" y="3057575"/>
            <a:ext cx="378300" cy="286200"/>
          </a:xfrm>
          <a:prstGeom prst="straightConnector1">
            <a:avLst/>
          </a:prstGeom>
          <a:noFill/>
          <a:ln cap="flat" cmpd="sng" w="9525">
            <a:solidFill>
              <a:srgbClr val="FF0000"/>
            </a:solidFill>
            <a:prstDash val="solid"/>
            <a:round/>
            <a:headEnd len="med" w="med" type="none"/>
            <a:tailEnd len="med" w="med" type="triangle"/>
          </a:ln>
        </p:spPr>
      </p:cxnSp>
      <p:sp>
        <p:nvSpPr>
          <p:cNvPr id="77" name="Google Shape;77;p16"/>
          <p:cNvSpPr txBox="1"/>
          <p:nvPr/>
        </p:nvSpPr>
        <p:spPr>
          <a:xfrm>
            <a:off x="4959450" y="3998225"/>
            <a:ext cx="2914200" cy="51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de" sz="1800" u="sng">
                <a:solidFill>
                  <a:schemeClr val="hlink"/>
                </a:solidFill>
                <a:hlinkClick r:id="rId4"/>
              </a:rPr>
              <a:t>www.flaeming-mint.de</a:t>
            </a:r>
            <a:endParaRPr sz="1800">
              <a:solidFill>
                <a:srgbClr val="CC0000"/>
              </a:solidFill>
            </a:endParaRPr>
          </a:p>
        </p:txBody>
      </p:sp>
      <p:pic>
        <p:nvPicPr>
          <p:cNvPr id="78" name="Google Shape;78;p16"/>
          <p:cNvPicPr preferRelativeResize="0"/>
          <p:nvPr/>
        </p:nvPicPr>
        <p:blipFill>
          <a:blip r:embed="rId5">
            <a:alphaModFix/>
          </a:blip>
          <a:stretch>
            <a:fillRect/>
          </a:stretch>
        </p:blipFill>
        <p:spPr>
          <a:xfrm rot="-5713927">
            <a:off x="803479" y="1345326"/>
            <a:ext cx="2783016" cy="371069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7"/>
          <p:cNvSpPr txBox="1"/>
          <p:nvPr/>
        </p:nvSpPr>
        <p:spPr>
          <a:xfrm>
            <a:off x="220475" y="1876081"/>
            <a:ext cx="6847800" cy="27783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rgbClr val="2A363B"/>
              </a:buClr>
              <a:buSzPts val="1800"/>
              <a:buFont typeface="Arial"/>
              <a:buNone/>
            </a:pPr>
            <a:r>
              <a:t/>
            </a:r>
            <a:endParaRPr b="0" i="0" sz="1800" u="none" cap="none" strike="noStrike">
              <a:solidFill>
                <a:srgbClr val="2A363B"/>
              </a:solidFill>
              <a:latin typeface="Arial"/>
              <a:ea typeface="Arial"/>
              <a:cs typeface="Arial"/>
              <a:sym typeface="Arial"/>
            </a:endParaRPr>
          </a:p>
          <a:p>
            <a:pPr indent="0" lvl="0" marL="0" marR="0" rtl="0" algn="l">
              <a:lnSpc>
                <a:spcPct val="115000"/>
              </a:lnSpc>
              <a:spcBef>
                <a:spcPts val="0"/>
              </a:spcBef>
              <a:spcAft>
                <a:spcPts val="0"/>
              </a:spcAft>
              <a:buNone/>
            </a:pPr>
            <a:r>
              <a:rPr i="0" lang="de" sz="1800" u="none" cap="none" strike="noStrike">
                <a:solidFill>
                  <a:srgbClr val="2A363B"/>
                </a:solidFill>
              </a:rPr>
              <a:t>3D Druck Verfahren = Additive </a:t>
            </a:r>
            <a:r>
              <a:rPr i="0" lang="de" sz="1800" u="none" cap="none" strike="noStrike">
                <a:solidFill>
                  <a:srgbClr val="2A363B"/>
                </a:solidFill>
              </a:rPr>
              <a:t>Manufacturing</a:t>
            </a:r>
            <a:r>
              <a:rPr i="0" lang="de" sz="1800" u="none" cap="none" strike="noStrike">
                <a:solidFill>
                  <a:srgbClr val="2A363B"/>
                </a:solidFill>
              </a:rPr>
              <a:t> (A</a:t>
            </a:r>
            <a:r>
              <a:rPr i="0" lang="de" sz="1800" u="none" cap="none" strike="noStrike">
                <a:solidFill>
                  <a:srgbClr val="2A363B"/>
                </a:solidFill>
              </a:rPr>
              <a:t>M</a:t>
            </a:r>
            <a:r>
              <a:rPr i="0" lang="de" sz="1800" u="none" cap="none" strike="noStrike">
                <a:solidFill>
                  <a:srgbClr val="2A363B"/>
                </a:solidFill>
              </a:rPr>
              <a:t>) </a:t>
            </a:r>
            <a:endParaRPr sz="1800"/>
          </a:p>
          <a:p>
            <a:pPr indent="0" lvl="0" marL="0" marR="0" rtl="0" algn="l">
              <a:lnSpc>
                <a:spcPct val="115000"/>
              </a:lnSpc>
              <a:spcBef>
                <a:spcPts val="0"/>
              </a:spcBef>
              <a:spcAft>
                <a:spcPts val="0"/>
              </a:spcAft>
              <a:buClr>
                <a:srgbClr val="2A363B"/>
              </a:buClr>
              <a:buSzPts val="1800"/>
              <a:buFont typeface="Arial"/>
              <a:buNone/>
            </a:pPr>
            <a:r>
              <a:rPr i="0" lang="de" sz="1500" u="none" cap="none" strike="noStrike">
                <a:solidFill>
                  <a:srgbClr val="2A363B"/>
                </a:solidFill>
              </a:rPr>
              <a:t>     </a:t>
            </a:r>
            <a:endParaRPr i="0" sz="1500" u="none" cap="none" strike="noStrike">
              <a:solidFill>
                <a:srgbClr val="2A363B"/>
              </a:solidFill>
            </a:endParaRPr>
          </a:p>
          <a:p>
            <a:pPr indent="-342900" lvl="0" marL="457200" marR="0" rtl="0" algn="l">
              <a:lnSpc>
                <a:spcPct val="150000"/>
              </a:lnSpc>
              <a:spcBef>
                <a:spcPts val="0"/>
              </a:spcBef>
              <a:spcAft>
                <a:spcPts val="0"/>
              </a:spcAft>
              <a:buClr>
                <a:srgbClr val="2A363B"/>
              </a:buClr>
              <a:buSzPts val="1800"/>
              <a:buAutoNum type="arabicPeriod"/>
            </a:pPr>
            <a:r>
              <a:rPr i="0" lang="de" sz="1800" u="none" cap="none" strike="noStrike">
                <a:solidFill>
                  <a:srgbClr val="2A363B"/>
                </a:solidFill>
              </a:rPr>
              <a:t>Fused Deposition Modelling (FDM)</a:t>
            </a:r>
            <a:endParaRPr sz="1800"/>
          </a:p>
          <a:p>
            <a:pPr indent="-342900" lvl="0" marL="457200" marR="0" rtl="0" algn="l">
              <a:lnSpc>
                <a:spcPct val="150000"/>
              </a:lnSpc>
              <a:spcBef>
                <a:spcPts val="0"/>
              </a:spcBef>
              <a:spcAft>
                <a:spcPts val="0"/>
              </a:spcAft>
              <a:buClr>
                <a:srgbClr val="2A363B"/>
              </a:buClr>
              <a:buSzPts val="1800"/>
              <a:buAutoNum type="arabicPeriod"/>
            </a:pPr>
            <a:r>
              <a:rPr i="0" lang="de" sz="1800" u="none" cap="none" strike="noStrike">
                <a:solidFill>
                  <a:srgbClr val="2A363B"/>
                </a:solidFill>
              </a:rPr>
              <a:t>Stereolithografie (SLA)</a:t>
            </a:r>
            <a:endParaRPr sz="1800">
              <a:solidFill>
                <a:srgbClr val="2A363B"/>
              </a:solidFill>
            </a:endParaRPr>
          </a:p>
          <a:p>
            <a:pPr indent="-342900" lvl="0" marL="457200" marR="0" rtl="0" algn="l">
              <a:lnSpc>
                <a:spcPct val="150000"/>
              </a:lnSpc>
              <a:spcBef>
                <a:spcPts val="0"/>
              </a:spcBef>
              <a:spcAft>
                <a:spcPts val="0"/>
              </a:spcAft>
              <a:buClr>
                <a:srgbClr val="2A363B"/>
              </a:buClr>
              <a:buSzPts val="1800"/>
              <a:buAutoNum type="arabicPeriod"/>
            </a:pPr>
            <a:r>
              <a:rPr i="0" lang="de" sz="1800" u="none" cap="none" strike="noStrike">
                <a:solidFill>
                  <a:srgbClr val="2A363B"/>
                </a:solidFill>
              </a:rPr>
              <a:t>Selektives Lasersintern (SLS) </a:t>
            </a:r>
            <a:endParaRPr sz="1800"/>
          </a:p>
          <a:p>
            <a:pPr indent="0" lvl="0" marL="0" marR="0" rtl="0" algn="l">
              <a:lnSpc>
                <a:spcPct val="150000"/>
              </a:lnSpc>
              <a:spcBef>
                <a:spcPts val="0"/>
              </a:spcBef>
              <a:spcAft>
                <a:spcPts val="0"/>
              </a:spcAft>
              <a:buNone/>
            </a:pPr>
            <a:r>
              <a:t/>
            </a:r>
            <a:endParaRPr/>
          </a:p>
          <a:p>
            <a:pPr indent="0" lvl="0" marL="0" marR="0" rtl="0" algn="l">
              <a:lnSpc>
                <a:spcPct val="115000"/>
              </a:lnSpc>
              <a:spcBef>
                <a:spcPts val="0"/>
              </a:spcBef>
              <a:spcAft>
                <a:spcPts val="0"/>
              </a:spcAft>
              <a:buClr>
                <a:srgbClr val="2A363B"/>
              </a:buClr>
              <a:buSzPts val="1800"/>
              <a:buFont typeface="Arial"/>
              <a:buNone/>
            </a:pPr>
            <a:r>
              <a:t/>
            </a:r>
            <a:endParaRPr b="0" i="0" sz="1800" u="none" cap="none" strike="noStrike">
              <a:solidFill>
                <a:srgbClr val="E6007E"/>
              </a:solidFill>
              <a:latin typeface="Arial"/>
              <a:ea typeface="Arial"/>
              <a:cs typeface="Arial"/>
              <a:sym typeface="Arial"/>
            </a:endParaRPr>
          </a:p>
          <a:p>
            <a:pPr indent="0" lvl="0" marL="0" marR="0" rtl="0" algn="l">
              <a:lnSpc>
                <a:spcPct val="115000"/>
              </a:lnSpc>
              <a:spcBef>
                <a:spcPts val="0"/>
              </a:spcBef>
              <a:spcAft>
                <a:spcPts val="0"/>
              </a:spcAft>
              <a:buClr>
                <a:srgbClr val="2A363B"/>
              </a:buClr>
              <a:buSzPts val="1800"/>
              <a:buFont typeface="Arial"/>
              <a:buNone/>
            </a:pPr>
            <a:r>
              <a:t/>
            </a:r>
            <a:endParaRPr b="0" i="0" sz="1800" u="none" cap="none" strike="noStrike">
              <a:solidFill>
                <a:srgbClr val="E6007E"/>
              </a:solidFill>
              <a:latin typeface="Arial"/>
              <a:ea typeface="Arial"/>
              <a:cs typeface="Arial"/>
              <a:sym typeface="Arial"/>
            </a:endParaRPr>
          </a:p>
        </p:txBody>
      </p:sp>
      <p:pic>
        <p:nvPicPr>
          <p:cNvPr id="84" name="Google Shape;84;p17"/>
          <p:cNvPicPr preferRelativeResize="0"/>
          <p:nvPr/>
        </p:nvPicPr>
        <p:blipFill rotWithShape="1">
          <a:blip r:embed="rId3">
            <a:alphaModFix/>
          </a:blip>
          <a:srcRect b="0" l="0" r="0" t="0"/>
          <a:stretch/>
        </p:blipFill>
        <p:spPr>
          <a:xfrm>
            <a:off x="5687750" y="1505700"/>
            <a:ext cx="2932375" cy="3093800"/>
          </a:xfrm>
          <a:prstGeom prst="rect">
            <a:avLst/>
          </a:prstGeom>
          <a:noFill/>
          <a:ln>
            <a:noFill/>
          </a:ln>
        </p:spPr>
      </p:pic>
      <p:sp>
        <p:nvSpPr>
          <p:cNvPr id="85" name="Google Shape;85;p17"/>
          <p:cNvSpPr txBox="1"/>
          <p:nvPr/>
        </p:nvSpPr>
        <p:spPr>
          <a:xfrm>
            <a:off x="220475" y="469900"/>
            <a:ext cx="7372500" cy="932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lang="de" sz="3600">
                <a:solidFill>
                  <a:srgbClr val="2A363B"/>
                </a:solidFill>
              </a:rPr>
              <a:t>3D Druck</a:t>
            </a:r>
            <a:br>
              <a:rPr lang="de" sz="4500">
                <a:solidFill>
                  <a:srgbClr val="2A363B"/>
                </a:solidFill>
              </a:rPr>
            </a:br>
            <a:r>
              <a:rPr lang="de" sz="1800">
                <a:solidFill>
                  <a:srgbClr val="2A363B"/>
                </a:solidFill>
              </a:rPr>
              <a:t>Vom virtuellen zum realen Modell – lerne 3D-Drucken!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8"/>
          <p:cNvSpPr/>
          <p:nvPr/>
        </p:nvSpPr>
        <p:spPr>
          <a:xfrm>
            <a:off x="3564000" y="171000"/>
            <a:ext cx="1842900" cy="10734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highlight>
                <a:schemeClr val="lt1"/>
              </a:highlight>
            </a:endParaRPr>
          </a:p>
        </p:txBody>
      </p:sp>
      <p:sp>
        <p:nvSpPr>
          <p:cNvPr id="91" name="Google Shape;91;p18"/>
          <p:cNvSpPr txBox="1"/>
          <p:nvPr/>
        </p:nvSpPr>
        <p:spPr>
          <a:xfrm>
            <a:off x="201891" y="4329470"/>
            <a:ext cx="8769300" cy="473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lang="de" sz="1800">
                <a:solidFill>
                  <a:srgbClr val="2A363B"/>
                </a:solidFill>
              </a:rPr>
              <a:t>Technologiebeschreibung | 3D Druck - FDM vs. SLA vs. SLS</a:t>
            </a:r>
            <a:endParaRPr sz="1800">
              <a:solidFill>
                <a:srgbClr val="2A363B"/>
              </a:solidFill>
            </a:endParaRPr>
          </a:p>
        </p:txBody>
      </p:sp>
      <p:pic>
        <p:nvPicPr>
          <p:cNvPr id="92" name="Google Shape;92;p18"/>
          <p:cNvPicPr preferRelativeResize="0"/>
          <p:nvPr/>
        </p:nvPicPr>
        <p:blipFill rotWithShape="1">
          <a:blip r:embed="rId3">
            <a:alphaModFix/>
          </a:blip>
          <a:srcRect b="0" l="0" r="0" t="0"/>
          <a:stretch/>
        </p:blipFill>
        <p:spPr>
          <a:xfrm>
            <a:off x="172799" y="1058382"/>
            <a:ext cx="8415377" cy="3102300"/>
          </a:xfrm>
          <a:prstGeom prst="rect">
            <a:avLst/>
          </a:prstGeom>
          <a:noFill/>
          <a:ln>
            <a:noFill/>
          </a:ln>
        </p:spPr>
      </p:pic>
      <p:sp>
        <p:nvSpPr>
          <p:cNvPr id="93" name="Google Shape;93;p18"/>
          <p:cNvSpPr txBox="1"/>
          <p:nvPr/>
        </p:nvSpPr>
        <p:spPr>
          <a:xfrm>
            <a:off x="201891" y="515447"/>
            <a:ext cx="8769300" cy="737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2A363B"/>
              </a:buClr>
              <a:buSzPts val="2800"/>
              <a:buFont typeface="Arial"/>
              <a:buNone/>
            </a:pPr>
            <a:r>
              <a:rPr i="0" lang="de" sz="2400" u="none" cap="none" strike="noStrike">
                <a:solidFill>
                  <a:srgbClr val="2A363B"/>
                </a:solidFill>
              </a:rPr>
              <a:t>3D </a:t>
            </a:r>
            <a:r>
              <a:rPr lang="de" sz="2400">
                <a:solidFill>
                  <a:srgbClr val="2A363B"/>
                </a:solidFill>
              </a:rPr>
              <a:t>Druck Verfahren</a:t>
            </a:r>
            <a:r>
              <a:rPr i="0" lang="de" sz="2400" u="none" cap="none" strike="noStrike">
                <a:solidFill>
                  <a:srgbClr val="2A363B"/>
                </a:solidFill>
              </a:rPr>
              <a:t> = Additive Manufacturing (AM) </a:t>
            </a:r>
            <a:endParaRPr sz="24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9"/>
          <p:cNvSpPr txBox="1"/>
          <p:nvPr/>
        </p:nvSpPr>
        <p:spPr>
          <a:xfrm>
            <a:off x="269875" y="549425"/>
            <a:ext cx="9144000" cy="7683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None/>
            </a:pPr>
            <a:r>
              <a:rPr lang="de" sz="2400">
                <a:solidFill>
                  <a:srgbClr val="2A363B"/>
                </a:solidFill>
              </a:rPr>
              <a:t>Fused Deposition Modeling</a:t>
            </a:r>
            <a:endParaRPr sz="2400">
              <a:solidFill>
                <a:srgbClr val="2A363B"/>
              </a:solidFill>
            </a:endParaRPr>
          </a:p>
        </p:txBody>
      </p:sp>
      <p:sp>
        <p:nvSpPr>
          <p:cNvPr id="99" name="Google Shape;99;p19"/>
          <p:cNvSpPr txBox="1"/>
          <p:nvPr/>
        </p:nvSpPr>
        <p:spPr>
          <a:xfrm>
            <a:off x="269875" y="1060850"/>
            <a:ext cx="4889400" cy="3907500"/>
          </a:xfrm>
          <a:prstGeom prst="rect">
            <a:avLst/>
          </a:prstGeom>
          <a:noFill/>
          <a:ln>
            <a:noFill/>
          </a:ln>
        </p:spPr>
        <p:txBody>
          <a:bodyPr anchorCtr="0" anchor="t" bIns="0" lIns="0" spcFirstLastPara="1" rIns="0" wrap="square" tIns="0">
            <a:noAutofit/>
          </a:bodyPr>
          <a:lstStyle/>
          <a:p>
            <a:pPr indent="-271462" lvl="0" marL="271462" rtl="0" algn="l">
              <a:lnSpc>
                <a:spcPct val="115000"/>
              </a:lnSpc>
              <a:spcBef>
                <a:spcPts val="0"/>
              </a:spcBef>
              <a:spcAft>
                <a:spcPts val="0"/>
              </a:spcAft>
              <a:buClr>
                <a:srgbClr val="2A363B"/>
              </a:buClr>
              <a:buSzPts val="1800"/>
              <a:buChar char="→"/>
            </a:pPr>
            <a:r>
              <a:rPr lang="de" sz="1800">
                <a:solidFill>
                  <a:srgbClr val="2A363B"/>
                </a:solidFill>
              </a:rPr>
              <a:t>Schmilzt und extrudiert </a:t>
            </a:r>
            <a:br>
              <a:rPr lang="de" sz="1800">
                <a:solidFill>
                  <a:srgbClr val="2A363B"/>
                </a:solidFill>
              </a:rPr>
            </a:br>
            <a:r>
              <a:rPr lang="de" sz="1800">
                <a:solidFill>
                  <a:srgbClr val="2A363B"/>
                </a:solidFill>
              </a:rPr>
              <a:t>thermoplastische Filamente</a:t>
            </a:r>
            <a:endParaRPr sz="1800">
              <a:solidFill>
                <a:srgbClr val="2A363B"/>
              </a:solidFill>
            </a:endParaRPr>
          </a:p>
          <a:p>
            <a:pPr indent="-271462" lvl="0" marL="271462" rtl="0" algn="l">
              <a:lnSpc>
                <a:spcPct val="115000"/>
              </a:lnSpc>
              <a:spcBef>
                <a:spcPts val="0"/>
              </a:spcBef>
              <a:spcAft>
                <a:spcPts val="0"/>
              </a:spcAft>
              <a:buClr>
                <a:srgbClr val="2A363B"/>
              </a:buClr>
              <a:buSzPts val="1800"/>
              <a:buChar char="→"/>
            </a:pPr>
            <a:r>
              <a:rPr lang="de" sz="1800">
                <a:solidFill>
                  <a:srgbClr val="2A363B"/>
                </a:solidFill>
              </a:rPr>
              <a:t>Materialvielfalt (Farbe, Festkörperzusätze) </a:t>
            </a:r>
            <a:endParaRPr sz="1800">
              <a:solidFill>
                <a:srgbClr val="2A363B"/>
              </a:solidFill>
            </a:endParaRPr>
          </a:p>
          <a:p>
            <a:pPr indent="-271462" lvl="0" marL="271462" rtl="0" algn="l">
              <a:lnSpc>
                <a:spcPct val="115000"/>
              </a:lnSpc>
              <a:spcBef>
                <a:spcPts val="0"/>
              </a:spcBef>
              <a:spcAft>
                <a:spcPts val="0"/>
              </a:spcAft>
              <a:buClr>
                <a:srgbClr val="2A363B"/>
              </a:buClr>
              <a:buSzPts val="1800"/>
              <a:buChar char="→"/>
            </a:pPr>
            <a:r>
              <a:rPr lang="de" sz="1800">
                <a:solidFill>
                  <a:srgbClr val="2A363B"/>
                </a:solidFill>
              </a:rPr>
              <a:t>preiswerte Materialien</a:t>
            </a:r>
            <a:endParaRPr sz="1800">
              <a:solidFill>
                <a:srgbClr val="2A363B"/>
              </a:solidFill>
            </a:endParaRPr>
          </a:p>
          <a:p>
            <a:pPr indent="0" lvl="0" marL="0" rtl="0" algn="l">
              <a:lnSpc>
                <a:spcPct val="115000"/>
              </a:lnSpc>
              <a:spcBef>
                <a:spcPts val="0"/>
              </a:spcBef>
              <a:spcAft>
                <a:spcPts val="0"/>
              </a:spcAft>
              <a:buNone/>
            </a:pPr>
            <a:r>
              <a:t/>
            </a:r>
            <a:endParaRPr sz="1800">
              <a:solidFill>
                <a:srgbClr val="2A363B"/>
              </a:solidFill>
            </a:endParaRPr>
          </a:p>
          <a:p>
            <a:pPr indent="0" lvl="0" marL="0" rtl="0" algn="l">
              <a:lnSpc>
                <a:spcPct val="115000"/>
              </a:lnSpc>
              <a:spcBef>
                <a:spcPts val="0"/>
              </a:spcBef>
              <a:spcAft>
                <a:spcPts val="0"/>
              </a:spcAft>
              <a:buNone/>
            </a:pPr>
            <a:r>
              <a:t/>
            </a:r>
            <a:endParaRPr sz="1800">
              <a:solidFill>
                <a:srgbClr val="E6007E"/>
              </a:solidFill>
            </a:endParaRPr>
          </a:p>
          <a:p>
            <a:pPr indent="0" lvl="0" marL="0" rtl="0" algn="l">
              <a:lnSpc>
                <a:spcPct val="115000"/>
              </a:lnSpc>
              <a:spcBef>
                <a:spcPts val="0"/>
              </a:spcBef>
              <a:spcAft>
                <a:spcPts val="0"/>
              </a:spcAft>
              <a:buNone/>
            </a:pPr>
            <a:r>
              <a:t/>
            </a:r>
            <a:endParaRPr sz="1800">
              <a:solidFill>
                <a:srgbClr val="E6007E"/>
              </a:solidFill>
            </a:endParaRPr>
          </a:p>
          <a:p>
            <a:pPr indent="0" lvl="0" marL="0" rtl="0" algn="l">
              <a:lnSpc>
                <a:spcPct val="115000"/>
              </a:lnSpc>
              <a:spcBef>
                <a:spcPts val="0"/>
              </a:spcBef>
              <a:spcAft>
                <a:spcPts val="0"/>
              </a:spcAft>
              <a:buNone/>
            </a:pPr>
            <a:r>
              <a:t/>
            </a:r>
            <a:endParaRPr sz="1800">
              <a:solidFill>
                <a:srgbClr val="E6007E"/>
              </a:solidFill>
            </a:endParaRPr>
          </a:p>
          <a:p>
            <a:pPr indent="0" lvl="0" marL="0" rtl="0" algn="l">
              <a:lnSpc>
                <a:spcPct val="115000"/>
              </a:lnSpc>
              <a:spcBef>
                <a:spcPts val="0"/>
              </a:spcBef>
              <a:spcAft>
                <a:spcPts val="0"/>
              </a:spcAft>
              <a:buNone/>
            </a:pPr>
            <a:r>
              <a:t/>
            </a:r>
            <a:endParaRPr sz="1800">
              <a:solidFill>
                <a:srgbClr val="E6007E"/>
              </a:solidFill>
            </a:endParaRPr>
          </a:p>
          <a:p>
            <a:pPr indent="0" lvl="0" marL="0" rtl="0" algn="l">
              <a:lnSpc>
                <a:spcPct val="115000"/>
              </a:lnSpc>
              <a:spcBef>
                <a:spcPts val="0"/>
              </a:spcBef>
              <a:spcAft>
                <a:spcPts val="0"/>
              </a:spcAft>
              <a:buNone/>
            </a:pPr>
            <a:r>
              <a:t/>
            </a:r>
            <a:endParaRPr sz="1800">
              <a:solidFill>
                <a:srgbClr val="E6007E"/>
              </a:solidFill>
            </a:endParaRPr>
          </a:p>
          <a:p>
            <a:pPr indent="0" lvl="0" marL="0" rtl="0" algn="l">
              <a:lnSpc>
                <a:spcPct val="115000"/>
              </a:lnSpc>
              <a:spcBef>
                <a:spcPts val="0"/>
              </a:spcBef>
              <a:spcAft>
                <a:spcPts val="0"/>
              </a:spcAft>
              <a:buNone/>
            </a:pPr>
            <a:r>
              <a:rPr lang="de" sz="1800">
                <a:solidFill>
                  <a:srgbClr val="E6007E"/>
                </a:solidFill>
              </a:rPr>
              <a:t>    Ideal für:</a:t>
            </a:r>
            <a:r>
              <a:rPr lang="de" sz="1800">
                <a:solidFill>
                  <a:srgbClr val="2A363B"/>
                </a:solidFill>
              </a:rPr>
              <a:t> Spielzeug, Anschauungsmodelle </a:t>
            </a:r>
            <a:br>
              <a:rPr lang="de" sz="1800">
                <a:solidFill>
                  <a:srgbClr val="2A363B"/>
                </a:solidFill>
              </a:rPr>
            </a:br>
            <a:r>
              <a:rPr lang="de" sz="1800">
                <a:solidFill>
                  <a:srgbClr val="2A363B"/>
                </a:solidFill>
              </a:rPr>
              <a:t>    und einfachen Prototypenbau</a:t>
            </a:r>
            <a:endParaRPr sz="1800">
              <a:solidFill>
                <a:srgbClr val="2A363B"/>
              </a:solidFill>
            </a:endParaRPr>
          </a:p>
        </p:txBody>
      </p:sp>
      <p:pic>
        <p:nvPicPr>
          <p:cNvPr id="100" name="Google Shape;100;p19"/>
          <p:cNvPicPr preferRelativeResize="0"/>
          <p:nvPr/>
        </p:nvPicPr>
        <p:blipFill rotWithShape="1">
          <a:blip r:embed="rId3">
            <a:alphaModFix/>
          </a:blip>
          <a:srcRect b="0" l="1257" r="1257" t="0"/>
          <a:stretch/>
        </p:blipFill>
        <p:spPr>
          <a:xfrm>
            <a:off x="523875" y="2320928"/>
            <a:ext cx="1894062" cy="1791505"/>
          </a:xfrm>
          <a:prstGeom prst="rect">
            <a:avLst/>
          </a:prstGeom>
          <a:noFill/>
          <a:ln>
            <a:noFill/>
          </a:ln>
        </p:spPr>
      </p:pic>
      <p:pic>
        <p:nvPicPr>
          <p:cNvPr id="101" name="Google Shape;101;p19">
            <a:hlinkClick r:id="rId4"/>
          </p:cNvPr>
          <p:cNvPicPr preferRelativeResize="0"/>
          <p:nvPr/>
        </p:nvPicPr>
        <p:blipFill rotWithShape="1">
          <a:blip r:embed="rId5">
            <a:alphaModFix/>
          </a:blip>
          <a:srcRect b="0" l="25707" r="4625" t="0"/>
          <a:stretch/>
        </p:blipFill>
        <p:spPr>
          <a:xfrm>
            <a:off x="5159375" y="1060900"/>
            <a:ext cx="3984624" cy="32172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20"/>
          <p:cNvPicPr preferRelativeResize="0"/>
          <p:nvPr/>
        </p:nvPicPr>
        <p:blipFill rotWithShape="1">
          <a:blip r:embed="rId3">
            <a:alphaModFix/>
          </a:blip>
          <a:srcRect b="0" l="0" r="0" t="-7654"/>
          <a:stretch/>
        </p:blipFill>
        <p:spPr>
          <a:xfrm>
            <a:off x="2673525" y="579425"/>
            <a:ext cx="5483700" cy="3984650"/>
          </a:xfrm>
          <a:prstGeom prst="rect">
            <a:avLst/>
          </a:prstGeom>
          <a:noFill/>
          <a:ln>
            <a:noFill/>
          </a:ln>
        </p:spPr>
      </p:pic>
      <p:pic>
        <p:nvPicPr>
          <p:cNvPr descr="Ein Bild, das Werkzeug enthält.&#10;&#10;Automatisch generierte Beschreibung" id="107" name="Google Shape;107;p20"/>
          <p:cNvPicPr preferRelativeResize="0"/>
          <p:nvPr/>
        </p:nvPicPr>
        <p:blipFill rotWithShape="1">
          <a:blip r:embed="rId4">
            <a:alphaModFix/>
          </a:blip>
          <a:srcRect b="0" l="0" r="0" t="0"/>
          <a:stretch/>
        </p:blipFill>
        <p:spPr>
          <a:xfrm rot="5400000">
            <a:off x="-693313" y="1820875"/>
            <a:ext cx="2888401" cy="15017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1"/>
          <p:cNvSpPr txBox="1"/>
          <p:nvPr/>
        </p:nvSpPr>
        <p:spPr>
          <a:xfrm>
            <a:off x="674900" y="47958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de"/>
              <a:t>´</a:t>
            </a:r>
            <a:endParaRPr/>
          </a:p>
        </p:txBody>
      </p:sp>
      <p:pic>
        <p:nvPicPr>
          <p:cNvPr descr="Aiman Hussein is a concrete-3D-printer operator who works for Alquist. The company uses 3D-printing technology to build homes and lower the cost of housing and infrastructure in economically distressed and underserved communities. He'll walk us through the process and show us the printing, his setup, and a walkthrough of a home when it's done.&#10;&#10;For more, visit:&#10;https://www.alquist3d.com/&#10;https://www.instagram.com/alquist3d/&#10;https://www.facebook.com/Alquist3D&#10;https://www.tiktok.com/@thelayerlord&#10;&#10;MORE ART VIDEOS:&#10;How Professionals Install 6 Different Types Of Flooring | Art Insider&#10;https://www.youtube.com/watch?v=xi2bBoxFsHk&#10;How To Organize A Tiny Closet Space | Art Insider&#10;https://www.youtube.com/watch?v=m5PgHr5DVLk&#10;How To Repair Chips In Countertops | Art Insider&#10;https://www.youtube.com/watch?v=2jmITN7upTY&#10;&#10;------------------------------------------------------&#10;&#10;#Concrete #3DPrinting #ArtInsider&#10;&#10;Insider is great journalism about what passionate people actually want to know. That’s everything from news to food, celebrity to science, politics to sports and all the rest. It’s smart. It’s fearless. It’s fun. We push the boundaries of digital storytelling. Our mission is to inform and inspire.&#10;&#10;Subscribe to our channel and visit us at: https://www.insider.com&#10;Art Insider on Facebook: https://www.facebook.com/thisisinsiderart/&#10;Art Insider on Instagram: https://www.instagram.com/insiderart/&#10;Insider on Twitter: https://twitter.com/thisisinsider&#10;Art Insider on Snapchat: https://www.snapchat.com/discover/Art_Insider/0056073235&#10;Insider on TikTok: https://www.tiktok.com/@insider&#10;&#10;How Concrete Homes Are Built With A 3D Printer | Insider Art" id="113" name="Google Shape;113;p21" title="How Concrete Homes Are Built With A 3D Printer | Insider Art">
            <a:hlinkClick r:id="rId3"/>
          </p:cNvPr>
          <p:cNvPicPr preferRelativeResize="0"/>
          <p:nvPr/>
        </p:nvPicPr>
        <p:blipFill>
          <a:blip r:embed="rId4">
            <a:alphaModFix/>
          </a:blip>
          <a:stretch>
            <a:fillRect/>
          </a:stretch>
        </p:blipFill>
        <p:spPr>
          <a:xfrm>
            <a:off x="297850" y="222625"/>
            <a:ext cx="8352450" cy="46982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3"/>
                                        </p:tgtEl>
                                        <p:attrNameLst>
                                          <p:attrName>style.visibility</p:attrName>
                                        </p:attrNameLst>
                                      </p:cBhvr>
                                      <p:to>
                                        <p:strVal val="visible"/>
                                      </p:to>
                                    </p:set>
                                    <p:animEffect filter="fade" transition="in">
                                      <p:cBhvr>
                                        <p:cTn dur="1000"/>
                                        <p:tgtEl>
                                          <p:spTgt spid="11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pic>
        <p:nvPicPr>
          <p:cNvPr id="119" name="Google Shape;119;p22"/>
          <p:cNvPicPr preferRelativeResize="0"/>
          <p:nvPr/>
        </p:nvPicPr>
        <p:blipFill rotWithShape="1">
          <a:blip r:embed="rId3">
            <a:alphaModFix/>
          </a:blip>
          <a:srcRect b="0" l="14639" r="14639" t="0"/>
          <a:stretch/>
        </p:blipFill>
        <p:spPr>
          <a:xfrm>
            <a:off x="2132700" y="-128550"/>
            <a:ext cx="4547051" cy="5143500"/>
          </a:xfrm>
          <a:prstGeom prst="rect">
            <a:avLst/>
          </a:prstGeom>
          <a:noFill/>
          <a:ln>
            <a:noFill/>
          </a:ln>
        </p:spPr>
      </p:pic>
      <p:sp>
        <p:nvSpPr>
          <p:cNvPr id="120" name="Google Shape;120;p22"/>
          <p:cNvSpPr txBox="1"/>
          <p:nvPr>
            <p:ph type="title"/>
          </p:nvPr>
        </p:nvSpPr>
        <p:spPr>
          <a:xfrm>
            <a:off x="431304" y="466735"/>
            <a:ext cx="5995500" cy="5040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100"/>
              <a:buFont typeface="Arial"/>
              <a:buNone/>
            </a:pPr>
            <a:r>
              <a:rPr lang="de"/>
              <a:t>Prusa I3</a:t>
            </a:r>
            <a:endParaRPr/>
          </a:p>
        </p:txBody>
      </p:sp>
      <p:sp>
        <p:nvSpPr>
          <p:cNvPr id="121" name="Google Shape;121;p22"/>
          <p:cNvSpPr txBox="1"/>
          <p:nvPr/>
        </p:nvSpPr>
        <p:spPr>
          <a:xfrm>
            <a:off x="534582" y="2978798"/>
            <a:ext cx="1770000" cy="196500"/>
          </a:xfrm>
          <a:prstGeom prst="rect">
            <a:avLst/>
          </a:prstGeom>
          <a:solidFill>
            <a:schemeClr val="lt2"/>
          </a:solidFill>
          <a:ln>
            <a:noFill/>
          </a:ln>
        </p:spPr>
        <p:txBody>
          <a:bodyPr anchorCtr="0" anchor="t" bIns="34275" lIns="68575" spcFirstLastPara="1" rIns="68575" wrap="square" tIns="34275">
            <a:noAutofit/>
          </a:bodyPr>
          <a:lstStyle/>
          <a:p>
            <a:pPr indent="0" lvl="0" marL="0" marR="0" rtl="0" algn="ctr">
              <a:spcBef>
                <a:spcPts val="0"/>
              </a:spcBef>
              <a:spcAft>
                <a:spcPts val="0"/>
              </a:spcAft>
              <a:buClr>
                <a:schemeClr val="dk1"/>
              </a:buClr>
              <a:buSzPts val="900"/>
              <a:buFont typeface="Arial"/>
              <a:buNone/>
            </a:pPr>
            <a:r>
              <a:rPr lang="de" sz="900">
                <a:solidFill>
                  <a:schemeClr val="dk1"/>
                </a:solidFill>
              </a:rPr>
              <a:t>X</a:t>
            </a:r>
            <a:r>
              <a:rPr b="0" i="0" lang="de" sz="900" u="none" cap="none" strike="noStrike">
                <a:solidFill>
                  <a:schemeClr val="dk1"/>
                </a:solidFill>
                <a:latin typeface="Arial"/>
                <a:ea typeface="Arial"/>
                <a:cs typeface="Arial"/>
                <a:sym typeface="Arial"/>
              </a:rPr>
              <a:t> </a:t>
            </a:r>
            <a:r>
              <a:rPr lang="de" sz="900">
                <a:solidFill>
                  <a:schemeClr val="dk1"/>
                </a:solidFill>
              </a:rPr>
              <a:t>250</a:t>
            </a:r>
            <a:r>
              <a:rPr b="0" i="0" lang="de" sz="900" u="none" cap="none" strike="noStrike">
                <a:solidFill>
                  <a:schemeClr val="dk1"/>
                </a:solidFill>
                <a:latin typeface="Arial"/>
                <a:ea typeface="Arial"/>
                <a:cs typeface="Arial"/>
                <a:sym typeface="Arial"/>
              </a:rPr>
              <a:t> x </a:t>
            </a:r>
            <a:r>
              <a:rPr lang="de" sz="900">
                <a:solidFill>
                  <a:schemeClr val="dk1"/>
                </a:solidFill>
              </a:rPr>
              <a:t>Y</a:t>
            </a:r>
            <a:r>
              <a:rPr b="0" i="0" lang="de" sz="900" u="none" cap="none" strike="noStrike">
                <a:solidFill>
                  <a:schemeClr val="dk1"/>
                </a:solidFill>
                <a:latin typeface="Arial"/>
                <a:ea typeface="Arial"/>
                <a:cs typeface="Arial"/>
                <a:sym typeface="Arial"/>
              </a:rPr>
              <a:t> 2</a:t>
            </a:r>
            <a:r>
              <a:rPr lang="de" sz="900">
                <a:solidFill>
                  <a:schemeClr val="dk1"/>
                </a:solidFill>
              </a:rPr>
              <a:t>1</a:t>
            </a:r>
            <a:r>
              <a:rPr b="0" i="0" lang="de" sz="900" u="none" cap="none" strike="noStrike">
                <a:solidFill>
                  <a:schemeClr val="dk1"/>
                </a:solidFill>
                <a:latin typeface="Arial"/>
                <a:ea typeface="Arial"/>
                <a:cs typeface="Arial"/>
                <a:sym typeface="Arial"/>
              </a:rPr>
              <a:t>0</a:t>
            </a:r>
            <a:r>
              <a:rPr lang="de" sz="900">
                <a:solidFill>
                  <a:schemeClr val="dk1"/>
                </a:solidFill>
              </a:rPr>
              <a:t> </a:t>
            </a:r>
            <a:r>
              <a:rPr b="0" i="0" lang="de" sz="900" u="none" cap="none" strike="noStrike">
                <a:solidFill>
                  <a:schemeClr val="dk1"/>
                </a:solidFill>
                <a:latin typeface="Arial"/>
                <a:ea typeface="Arial"/>
                <a:cs typeface="Arial"/>
                <a:sym typeface="Arial"/>
              </a:rPr>
              <a:t>x </a:t>
            </a:r>
            <a:r>
              <a:rPr lang="de" sz="900">
                <a:solidFill>
                  <a:schemeClr val="dk1"/>
                </a:solidFill>
              </a:rPr>
              <a:t>Z 210 mm </a:t>
            </a:r>
            <a:endParaRPr b="0" i="0" sz="900" u="none" cap="none" strike="noStrike">
              <a:solidFill>
                <a:schemeClr val="dk1"/>
              </a:solidFill>
              <a:latin typeface="Arial"/>
              <a:ea typeface="Arial"/>
              <a:cs typeface="Arial"/>
              <a:sym typeface="Arial"/>
            </a:endParaRPr>
          </a:p>
        </p:txBody>
      </p:sp>
      <p:sp>
        <p:nvSpPr>
          <p:cNvPr id="122" name="Google Shape;122;p22"/>
          <p:cNvSpPr txBox="1"/>
          <p:nvPr/>
        </p:nvSpPr>
        <p:spPr>
          <a:xfrm>
            <a:off x="633046" y="3994827"/>
            <a:ext cx="1572900" cy="2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1200"/>
              <a:buFont typeface="Arial"/>
              <a:buNone/>
            </a:pPr>
            <a:r>
              <a:rPr b="0" i="0" lang="de" sz="1200" u="none" cap="none" strike="noStrike">
                <a:solidFill>
                  <a:srgbClr val="434343"/>
                </a:solidFill>
                <a:latin typeface="Arial"/>
                <a:ea typeface="Arial"/>
                <a:cs typeface="Arial"/>
                <a:sym typeface="Arial"/>
              </a:rPr>
              <a:t>Bedienelement (Touch)</a:t>
            </a:r>
            <a:endParaRPr b="0" i="0" sz="1400" u="none" cap="none" strike="noStrike">
              <a:solidFill>
                <a:srgbClr val="434343"/>
              </a:solidFill>
              <a:latin typeface="Arial"/>
              <a:ea typeface="Arial"/>
              <a:cs typeface="Arial"/>
              <a:sym typeface="Arial"/>
            </a:endParaRPr>
          </a:p>
        </p:txBody>
      </p:sp>
      <p:cxnSp>
        <p:nvCxnSpPr>
          <p:cNvPr id="123" name="Google Shape;123;p22"/>
          <p:cNvCxnSpPr/>
          <p:nvPr/>
        </p:nvCxnSpPr>
        <p:spPr>
          <a:xfrm>
            <a:off x="1419725" y="1741667"/>
            <a:ext cx="1946400" cy="278100"/>
          </a:xfrm>
          <a:prstGeom prst="straightConnector1">
            <a:avLst/>
          </a:prstGeom>
          <a:noFill/>
          <a:ln cap="flat" cmpd="sng" w="9525">
            <a:solidFill>
              <a:schemeClr val="accent1"/>
            </a:solidFill>
            <a:prstDash val="solid"/>
            <a:miter lim="800000"/>
            <a:headEnd len="sm" w="sm" type="none"/>
            <a:tailEnd len="med" w="med" type="triangle"/>
          </a:ln>
        </p:spPr>
      </p:cxnSp>
      <p:sp>
        <p:nvSpPr>
          <p:cNvPr id="124" name="Google Shape;124;p22"/>
          <p:cNvSpPr txBox="1"/>
          <p:nvPr/>
        </p:nvSpPr>
        <p:spPr>
          <a:xfrm>
            <a:off x="613613" y="1552436"/>
            <a:ext cx="963600" cy="2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1200"/>
              <a:buFont typeface="Arial"/>
              <a:buNone/>
            </a:pPr>
            <a:r>
              <a:rPr b="0" i="0" lang="de" sz="1200" u="none" cap="none" strike="noStrike">
                <a:solidFill>
                  <a:srgbClr val="434343"/>
                </a:solidFill>
                <a:latin typeface="Arial"/>
                <a:ea typeface="Arial"/>
                <a:cs typeface="Arial"/>
                <a:sym typeface="Arial"/>
              </a:rPr>
              <a:t>Extruder</a:t>
            </a:r>
            <a:endParaRPr b="0" i="0" sz="1400" u="none" cap="none" strike="noStrike">
              <a:solidFill>
                <a:srgbClr val="434343"/>
              </a:solidFill>
              <a:latin typeface="Arial"/>
              <a:ea typeface="Arial"/>
              <a:cs typeface="Arial"/>
              <a:sym typeface="Arial"/>
            </a:endParaRPr>
          </a:p>
        </p:txBody>
      </p:sp>
      <p:cxnSp>
        <p:nvCxnSpPr>
          <p:cNvPr id="125" name="Google Shape;125;p22"/>
          <p:cNvCxnSpPr>
            <a:stCxn id="126" idx="1"/>
          </p:cNvCxnSpPr>
          <p:nvPr/>
        </p:nvCxnSpPr>
        <p:spPr>
          <a:xfrm flipH="1">
            <a:off x="4541535" y="3038066"/>
            <a:ext cx="2588700" cy="879000"/>
          </a:xfrm>
          <a:prstGeom prst="straightConnector1">
            <a:avLst/>
          </a:prstGeom>
          <a:noFill/>
          <a:ln cap="flat" cmpd="sng" w="9525">
            <a:solidFill>
              <a:schemeClr val="accent1"/>
            </a:solidFill>
            <a:prstDash val="solid"/>
            <a:miter lim="800000"/>
            <a:headEnd len="sm" w="sm" type="none"/>
            <a:tailEnd len="med" w="med" type="triangle"/>
          </a:ln>
        </p:spPr>
      </p:cxnSp>
      <p:sp>
        <p:nvSpPr>
          <p:cNvPr id="126" name="Google Shape;126;p22"/>
          <p:cNvSpPr txBox="1"/>
          <p:nvPr/>
        </p:nvSpPr>
        <p:spPr>
          <a:xfrm>
            <a:off x="7130235" y="2911016"/>
            <a:ext cx="1492200" cy="2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1200"/>
              <a:buFont typeface="Arial"/>
              <a:buNone/>
            </a:pPr>
            <a:r>
              <a:rPr b="0" i="0" lang="de" sz="1200" u="none" cap="none" strike="noStrike">
                <a:solidFill>
                  <a:srgbClr val="434343"/>
                </a:solidFill>
                <a:latin typeface="Arial"/>
                <a:ea typeface="Arial"/>
                <a:cs typeface="Arial"/>
                <a:sym typeface="Arial"/>
              </a:rPr>
              <a:t>Druckbett (beheizt)</a:t>
            </a:r>
            <a:endParaRPr b="0" i="0" sz="1400" u="none" cap="none" strike="noStrike">
              <a:solidFill>
                <a:srgbClr val="434343"/>
              </a:solidFill>
              <a:latin typeface="Arial"/>
              <a:ea typeface="Arial"/>
              <a:cs typeface="Arial"/>
              <a:sym typeface="Arial"/>
            </a:endParaRPr>
          </a:p>
        </p:txBody>
      </p:sp>
      <p:cxnSp>
        <p:nvCxnSpPr>
          <p:cNvPr id="127" name="Google Shape;127;p22"/>
          <p:cNvCxnSpPr/>
          <p:nvPr/>
        </p:nvCxnSpPr>
        <p:spPr>
          <a:xfrm rot="10800000">
            <a:off x="3574254" y="1211935"/>
            <a:ext cx="3374700" cy="480600"/>
          </a:xfrm>
          <a:prstGeom prst="straightConnector1">
            <a:avLst/>
          </a:prstGeom>
          <a:noFill/>
          <a:ln cap="flat" cmpd="sng" w="9525">
            <a:solidFill>
              <a:schemeClr val="accent1"/>
            </a:solidFill>
            <a:prstDash val="solid"/>
            <a:miter lim="800000"/>
            <a:headEnd len="sm" w="sm" type="none"/>
            <a:tailEnd len="med" w="med" type="triangle"/>
          </a:ln>
        </p:spPr>
      </p:cxnSp>
      <p:sp>
        <p:nvSpPr>
          <p:cNvPr id="128" name="Google Shape;128;p22"/>
          <p:cNvSpPr txBox="1"/>
          <p:nvPr/>
        </p:nvSpPr>
        <p:spPr>
          <a:xfrm>
            <a:off x="6948833" y="1602247"/>
            <a:ext cx="1896900" cy="2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rgbClr val="434343"/>
              </a:buClr>
              <a:buSzPts val="1200"/>
              <a:buFont typeface="Arial"/>
              <a:buNone/>
            </a:pPr>
            <a:r>
              <a:rPr b="0" i="0" lang="de" sz="1200" u="none" cap="none" strike="noStrike">
                <a:solidFill>
                  <a:srgbClr val="434343"/>
                </a:solidFill>
                <a:latin typeface="Arial"/>
                <a:ea typeface="Arial"/>
                <a:cs typeface="Arial"/>
                <a:sym typeface="Arial"/>
              </a:rPr>
              <a:t>Zuführung Filament</a:t>
            </a:r>
            <a:endParaRPr b="0" i="0" sz="1400" u="none" cap="none" strike="noStrike">
              <a:solidFill>
                <a:srgbClr val="434343"/>
              </a:solidFill>
              <a:latin typeface="Arial"/>
              <a:ea typeface="Arial"/>
              <a:cs typeface="Arial"/>
              <a:sym typeface="Arial"/>
            </a:endParaRPr>
          </a:p>
        </p:txBody>
      </p:sp>
      <p:cxnSp>
        <p:nvCxnSpPr>
          <p:cNvPr id="129" name="Google Shape;129;p22"/>
          <p:cNvCxnSpPr>
            <a:stCxn id="121" idx="3"/>
          </p:cNvCxnSpPr>
          <p:nvPr/>
        </p:nvCxnSpPr>
        <p:spPr>
          <a:xfrm>
            <a:off x="2304582" y="3077048"/>
            <a:ext cx="1869600" cy="179100"/>
          </a:xfrm>
          <a:prstGeom prst="straightConnector1">
            <a:avLst/>
          </a:prstGeom>
          <a:noFill/>
          <a:ln cap="flat" cmpd="sng" w="9525">
            <a:solidFill>
              <a:schemeClr val="lt2"/>
            </a:solidFill>
            <a:prstDash val="solid"/>
            <a:miter lim="800000"/>
            <a:headEnd len="sm" w="sm" type="none"/>
            <a:tailEnd len="med" w="med" type="triangle"/>
          </a:ln>
        </p:spPr>
      </p:cxnSp>
      <p:cxnSp>
        <p:nvCxnSpPr>
          <p:cNvPr id="130" name="Google Shape;130;p22"/>
          <p:cNvCxnSpPr/>
          <p:nvPr/>
        </p:nvCxnSpPr>
        <p:spPr>
          <a:xfrm>
            <a:off x="1534025" y="4354868"/>
            <a:ext cx="1220100" cy="113100"/>
          </a:xfrm>
          <a:prstGeom prst="straightConnector1">
            <a:avLst/>
          </a:prstGeom>
          <a:noFill/>
          <a:ln cap="flat" cmpd="sng" w="9525">
            <a:solidFill>
              <a:schemeClr val="accent1"/>
            </a:solidFill>
            <a:prstDash val="solid"/>
            <a:miter lim="800000"/>
            <a:headEnd len="sm" w="sm" type="none"/>
            <a:tailEnd len="med" w="med" type="triangl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3"/>
          <p:cNvSpPr txBox="1"/>
          <p:nvPr>
            <p:ph type="title"/>
          </p:nvPr>
        </p:nvSpPr>
        <p:spPr>
          <a:xfrm>
            <a:off x="431304" y="466735"/>
            <a:ext cx="5995500" cy="504000"/>
          </a:xfrm>
          <a:prstGeom prst="rect">
            <a:avLst/>
          </a:prstGeom>
          <a:noFill/>
          <a:ln>
            <a:noFill/>
          </a:ln>
        </p:spPr>
        <p:txBody>
          <a:bodyPr anchorCtr="0" anchor="t" bIns="0" lIns="0" spcFirstLastPara="1" rIns="0" wrap="square" tIns="0">
            <a:noAutofit/>
          </a:bodyPr>
          <a:lstStyle/>
          <a:p>
            <a:pPr indent="0" lvl="0" marL="0" rtl="0" algn="l">
              <a:lnSpc>
                <a:spcPct val="90000"/>
              </a:lnSpc>
              <a:spcBef>
                <a:spcPts val="0"/>
              </a:spcBef>
              <a:spcAft>
                <a:spcPts val="0"/>
              </a:spcAft>
              <a:buClr>
                <a:schemeClr val="dk1"/>
              </a:buClr>
              <a:buSzPts val="2100"/>
              <a:buFont typeface="Arial"/>
              <a:buNone/>
            </a:pPr>
            <a:r>
              <a:rPr lang="de"/>
              <a:t>Das Druckbett</a:t>
            </a:r>
            <a:endParaRPr/>
          </a:p>
        </p:txBody>
      </p:sp>
      <p:sp>
        <p:nvSpPr>
          <p:cNvPr id="136" name="Google Shape;136;p23"/>
          <p:cNvSpPr txBox="1"/>
          <p:nvPr>
            <p:ph idx="1" type="body"/>
          </p:nvPr>
        </p:nvSpPr>
        <p:spPr>
          <a:xfrm>
            <a:off x="431304" y="1047452"/>
            <a:ext cx="5995500" cy="25620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Clr>
                <a:schemeClr val="dk1"/>
              </a:buClr>
              <a:buSzPts val="1400"/>
              <a:buNone/>
            </a:pPr>
            <a:r>
              <a:rPr lang="de"/>
              <a:t>Beheizte Druckplatte</a:t>
            </a:r>
            <a:endParaRPr/>
          </a:p>
          <a:p>
            <a:pPr indent="0" lvl="0" marL="0" rtl="0" algn="l">
              <a:lnSpc>
                <a:spcPct val="115000"/>
              </a:lnSpc>
              <a:spcBef>
                <a:spcPts val="0"/>
              </a:spcBef>
              <a:spcAft>
                <a:spcPts val="0"/>
              </a:spcAft>
              <a:buClr>
                <a:schemeClr val="dk1"/>
              </a:buClr>
              <a:buSzPts val="1400"/>
              <a:buNone/>
            </a:pPr>
            <a:r>
              <a:rPr lang="de"/>
              <a:t>passend zum Material wählen!</a:t>
            </a:r>
            <a:endParaRPr/>
          </a:p>
          <a:p>
            <a:pPr indent="0" lvl="0" marL="0" rtl="0" algn="l">
              <a:lnSpc>
                <a:spcPct val="115000"/>
              </a:lnSpc>
              <a:spcBef>
                <a:spcPts val="0"/>
              </a:spcBef>
              <a:spcAft>
                <a:spcPts val="0"/>
              </a:spcAft>
              <a:buClr>
                <a:schemeClr val="dk1"/>
              </a:buClr>
              <a:buSzPts val="1400"/>
              <a:buNone/>
            </a:pPr>
            <a:r>
              <a:t/>
            </a:r>
            <a:endParaRPr/>
          </a:p>
          <a:p>
            <a:pPr indent="0" lvl="0" marL="0" rtl="0" algn="l">
              <a:lnSpc>
                <a:spcPct val="115000"/>
              </a:lnSpc>
              <a:spcBef>
                <a:spcPts val="0"/>
              </a:spcBef>
              <a:spcAft>
                <a:spcPts val="0"/>
              </a:spcAft>
              <a:buClr>
                <a:schemeClr val="dk1"/>
              </a:buClr>
              <a:buSzPts val="1400"/>
              <a:buNone/>
            </a:pPr>
            <a:r>
              <a:rPr lang="de"/>
              <a:t>PLA = glatt (Smooth)</a:t>
            </a:r>
            <a:endParaRPr/>
          </a:p>
          <a:p>
            <a:pPr indent="0" lvl="0" marL="0" rtl="0" algn="l">
              <a:lnSpc>
                <a:spcPct val="115000"/>
              </a:lnSpc>
              <a:spcBef>
                <a:spcPts val="0"/>
              </a:spcBef>
              <a:spcAft>
                <a:spcPts val="0"/>
              </a:spcAft>
              <a:buClr>
                <a:schemeClr val="dk1"/>
              </a:buClr>
              <a:buSzPts val="1400"/>
              <a:buNone/>
            </a:pPr>
            <a:r>
              <a:rPr lang="de"/>
              <a:t>PETG = </a:t>
            </a:r>
            <a:r>
              <a:rPr lang="de"/>
              <a:t>strukturiert (Textured)</a:t>
            </a:r>
            <a:endParaRPr/>
          </a:p>
          <a:p>
            <a:pPr indent="0" lvl="0" marL="0" rtl="0" algn="l">
              <a:lnSpc>
                <a:spcPct val="115000"/>
              </a:lnSpc>
              <a:spcBef>
                <a:spcPts val="0"/>
              </a:spcBef>
              <a:spcAft>
                <a:spcPts val="0"/>
              </a:spcAft>
              <a:buClr>
                <a:schemeClr val="dk1"/>
              </a:buClr>
              <a:buSzPts val="1400"/>
              <a:buNone/>
            </a:pPr>
            <a:r>
              <a:t/>
            </a:r>
            <a:endParaRPr/>
          </a:p>
          <a:p>
            <a:pPr indent="0" lvl="0" marL="0" rtl="0" algn="l">
              <a:lnSpc>
                <a:spcPct val="115000"/>
              </a:lnSpc>
              <a:spcBef>
                <a:spcPts val="0"/>
              </a:spcBef>
              <a:spcAft>
                <a:spcPts val="0"/>
              </a:spcAft>
              <a:buClr>
                <a:schemeClr val="dk1"/>
              </a:buClr>
              <a:buSzPts val="1400"/>
              <a:buNone/>
            </a:pPr>
            <a:r>
              <a:t/>
            </a:r>
            <a:endParaRPr>
              <a:solidFill>
                <a:schemeClr val="accent1"/>
              </a:solidFill>
            </a:endParaRPr>
          </a:p>
          <a:p>
            <a:pPr indent="0" lvl="0" marL="0" rtl="0" algn="l">
              <a:lnSpc>
                <a:spcPct val="115000"/>
              </a:lnSpc>
              <a:spcBef>
                <a:spcPts val="0"/>
              </a:spcBef>
              <a:spcAft>
                <a:spcPts val="0"/>
              </a:spcAft>
              <a:buClr>
                <a:schemeClr val="dk1"/>
              </a:buClr>
              <a:buSzPts val="1400"/>
              <a:buNone/>
            </a:pPr>
            <a:r>
              <a:t/>
            </a:r>
            <a:endParaRPr>
              <a:solidFill>
                <a:schemeClr val="accent1"/>
              </a:solidFill>
            </a:endParaRPr>
          </a:p>
          <a:p>
            <a:pPr indent="0" lvl="0" marL="0" rtl="0" algn="l">
              <a:lnSpc>
                <a:spcPct val="115000"/>
              </a:lnSpc>
              <a:spcBef>
                <a:spcPts val="0"/>
              </a:spcBef>
              <a:spcAft>
                <a:spcPts val="0"/>
              </a:spcAft>
              <a:buClr>
                <a:schemeClr val="dk1"/>
              </a:buClr>
              <a:buSzPts val="1400"/>
              <a:buNone/>
            </a:pPr>
            <a:r>
              <a:t/>
            </a:r>
            <a:endParaRPr>
              <a:solidFill>
                <a:schemeClr val="accent1"/>
              </a:solidFill>
            </a:endParaRPr>
          </a:p>
          <a:p>
            <a:pPr indent="0" lvl="0" marL="0" rtl="0" algn="l">
              <a:lnSpc>
                <a:spcPct val="115000"/>
              </a:lnSpc>
              <a:spcBef>
                <a:spcPts val="0"/>
              </a:spcBef>
              <a:spcAft>
                <a:spcPts val="0"/>
              </a:spcAft>
              <a:buClr>
                <a:schemeClr val="dk1"/>
              </a:buClr>
              <a:buSzPts val="1400"/>
              <a:buNone/>
            </a:pPr>
            <a:r>
              <a:t/>
            </a:r>
            <a:endParaRPr>
              <a:solidFill>
                <a:schemeClr val="accent1"/>
              </a:solidFill>
            </a:endParaRPr>
          </a:p>
          <a:p>
            <a:pPr indent="0" lvl="0" marL="0" rtl="0" algn="l">
              <a:lnSpc>
                <a:spcPct val="115000"/>
              </a:lnSpc>
              <a:spcBef>
                <a:spcPts val="0"/>
              </a:spcBef>
              <a:spcAft>
                <a:spcPts val="1200"/>
              </a:spcAft>
              <a:buClr>
                <a:schemeClr val="dk1"/>
              </a:buClr>
              <a:buSzPts val="1400"/>
              <a:buNone/>
            </a:pPr>
            <a:r>
              <a:t/>
            </a:r>
            <a:endParaRPr>
              <a:solidFill>
                <a:schemeClr val="accent1"/>
              </a:solidFill>
            </a:endParaRPr>
          </a:p>
        </p:txBody>
      </p:sp>
      <p:sp>
        <p:nvSpPr>
          <p:cNvPr id="137" name="Google Shape;137;p23"/>
          <p:cNvSpPr/>
          <p:nvPr/>
        </p:nvSpPr>
        <p:spPr>
          <a:xfrm>
            <a:off x="4250156" y="925116"/>
            <a:ext cx="3546300" cy="3057300"/>
          </a:xfrm>
          <a:prstGeom prst="rect">
            <a:avLst/>
          </a:prstGeom>
          <a:solidFill>
            <a:srgbClr val="7F7F7F"/>
          </a:solid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chemeClr val="dk1"/>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38" name="Google Shape;138;p23"/>
          <p:cNvSpPr txBox="1"/>
          <p:nvPr/>
        </p:nvSpPr>
        <p:spPr>
          <a:xfrm>
            <a:off x="4906483" y="2250144"/>
            <a:ext cx="2592300" cy="643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Clr>
                <a:schemeClr val="lt1"/>
              </a:buClr>
              <a:buSzPts val="1200"/>
              <a:buFont typeface="Arial"/>
              <a:buNone/>
            </a:pPr>
            <a:r>
              <a:rPr b="0" i="0" lang="de" sz="1800" u="none" cap="none" strike="noStrike">
                <a:solidFill>
                  <a:schemeClr val="lt1"/>
                </a:solidFill>
                <a:latin typeface="Arial"/>
                <a:ea typeface="Arial"/>
                <a:cs typeface="Arial"/>
                <a:sym typeface="Arial"/>
              </a:rPr>
              <a:t>Federstahl</a:t>
            </a:r>
            <a:r>
              <a:rPr lang="de" sz="1800">
                <a:solidFill>
                  <a:schemeClr val="lt1"/>
                </a:solidFill>
              </a:rPr>
              <a:t>platte</a:t>
            </a:r>
            <a:endParaRPr b="0" i="0" sz="1800" u="none" cap="none" strike="noStrike">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